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3" r:id="rId3"/>
    <p:sldId id="379" r:id="rId4"/>
    <p:sldId id="372" r:id="rId5"/>
    <p:sldId id="373" r:id="rId6"/>
    <p:sldId id="378" r:id="rId7"/>
    <p:sldId id="380" r:id="rId8"/>
    <p:sldId id="381" r:id="rId9"/>
    <p:sldId id="383" r:id="rId10"/>
    <p:sldId id="377" r:id="rId11"/>
    <p:sldId id="382" r:id="rId12"/>
    <p:sldId id="368" r:id="rId13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66FF"/>
    <a:srgbClr val="99FF99"/>
    <a:srgbClr val="CCECFF"/>
    <a:srgbClr val="66CCFF"/>
    <a:srgbClr val="000099"/>
    <a:srgbClr val="66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34" autoAdjust="0"/>
    <p:restoredTop sz="97373" autoAdjust="0"/>
  </p:normalViewPr>
  <p:slideViewPr>
    <p:cSldViewPr>
      <p:cViewPr varScale="1">
        <p:scale>
          <a:sx n="107" d="100"/>
          <a:sy n="107" d="100"/>
        </p:scale>
        <p:origin x="144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BD28A2B0-DEA1-46BB-B298-F7B9972B3E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EFC83EE7-0DDB-48EB-B625-E6ADD4BBF97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8019888B-63AF-4C94-B29C-FC30B00D26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93B1D408-CC2F-4733-AD7B-DE47346928C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AD4E95-15A3-41AF-84E6-CD3BC9EE1E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9FE0449-4874-4166-A41A-E3DA2056CC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DC6C8FE-2859-45DD-9CF7-8368ED1840E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E37D377-9145-44D1-9B6E-977C994F63E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BCD8CE6A-AE83-485E-87E0-D3BD8BFA48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8E9F82F3-CA3F-41D6-A641-8FCE3BE99B4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380E5E9-E23B-48A7-92E1-2367043886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137E204-5414-4661-A594-831FF5B46D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2FA6992-6340-4A60-9A67-829850CA4D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80B94722-965A-475D-B238-738C6C287CCA}" type="slidenum">
              <a:rPr lang="en-US" altLang="zh-TW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80BF0BC-0B9C-4233-A499-582B17A0C3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1E9A723-52FA-4A11-802C-803018C1D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10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86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11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66477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E3FB3FA8-BB50-488B-A219-8172911E08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EC1613E3-4CEF-453F-A6E9-DA6C4AAED671}" type="slidenum">
              <a:rPr lang="en-US" altLang="zh-TW"/>
              <a:pPr>
                <a:spcBef>
                  <a:spcPct val="0"/>
                </a:spcBef>
              </a:pPr>
              <a:t>12</a:t>
            </a:fld>
            <a:endParaRPr lang="en-US" altLang="zh-TW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FF3A513-CAE3-4565-983D-749A8A502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CFF1138-A3AF-4048-813D-FF4C5F271E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526CFEB-F9CF-45A8-A376-6082FDFA2B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498E1ED-3819-4B5D-B64F-F992AD63532E}" type="slidenum">
              <a:rPr lang="en-US" altLang="zh-TW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14E83BB-05EE-49FC-B629-8348DEC2EF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0275FF3-D545-434E-B67D-9800312483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3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2303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4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8502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5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3024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6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4642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7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15918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8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05268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9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7669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89FA9EC-D3BF-44C7-9227-D6D1286B625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AE02B941-74C0-4AD6-A996-1883D775713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05636567-6504-4FAF-A1B4-9B2CBDDFF25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3" y="776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48FF18B1-3401-4A80-8515-9A4C527949D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8" y="1800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EFD13C86-3086-421B-9BF1-F228815E72D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7" y="2165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CD0427D8-9DC0-4BE4-9A97-5EF9E80105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8" y="975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365363DF-2180-4B20-81A9-EFE908088DD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3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78B1A843-EFF0-470E-9E5D-0F7CF578D2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3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6AC193B0-F880-407D-8B73-9332DE0C465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9E96A216-4014-4EB3-8718-28BF506A28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23525842-EA2B-43A4-9539-EA8C233046B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9D4C99AF-8DB8-4461-BE0E-B8D7520BD21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BF28A5D-7AFE-4750-B589-BDA949F60FC6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185FE2A-A3AD-46DD-9210-3468B04CEE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78EBE3BD-B714-4BD0-909B-7C977CB23F1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685A6C4A-A47D-4554-BE9C-093EF2D977E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88DC5F76-5DA8-4039-B25D-8E1977393F6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96F459F8-AF13-4C03-B939-9B3A6C15F86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431D3AD4-C63D-4B33-A672-EF988EAD340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C1EE6C28-C2C3-4DE7-A151-747B9FE387B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09F8BD4D-27D2-445F-8004-42181BE2AFF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79FE09F9-2734-4D90-A685-4A27D4E0369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106FF2A1-2061-4474-84DD-D11C3C45C01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CE33D313-03CC-41DE-816B-B3F4FBFDBE7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29A1C9A7-5769-405F-82E7-6482B997C66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B74A931E-B2A0-4F49-8EB5-5BC1AD382E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DC01CBBF-6346-4172-9BE3-6ECC8C43D15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5BEA9813-2290-4ECC-8E04-71DBFACD14F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6444E1DC-A0F3-4999-BE4A-7BED515BAFA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A5996DDA-300E-4C4D-ABDA-949ED0BECFB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1E8BF7B6-1B5D-4EEC-948C-F303FB63344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B5B4B53F-4AB6-497F-BD59-C9063816031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7D555F77-93D9-4C87-B9B9-D9954EBE3F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08893710-6030-4EB8-ABCA-D99A6563EA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5B0A6657-E21B-441A-BBE4-F9E82CB4D11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998E8ACC-0298-4B04-A2D0-A7877A621D43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DD61510E-62E9-49AE-9743-751D949432B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1C0CC601-F249-4236-8D59-25C943881ECB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796D314B-FD3A-4314-93DD-0D786B5A97E0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715115E3-94F1-4B46-B3D3-8F204BC94FF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1C9C338B-69CF-4A97-94BC-5220674CD90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3A03934C-DF5F-4627-B25E-9D56878E96B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24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324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D9F0A389-4B1A-43A9-AD8A-087801C059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4CDB83DC-91FF-4B49-B3AE-4A0B9C88B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C889E779-B8C7-47C1-BF60-3880053B4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DA677A-D641-42F2-A43F-A3179584C6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228494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D8D18FC9-DF90-472B-B9BB-82219ACB5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6DD52FFB-1FCE-4C79-9653-8675271E0E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85CD7CEC-6EC0-4771-9878-DB5594CD5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69A1A-43C7-41F9-A4D4-65C26A63EE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20774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C81CA50A-61BE-4779-9E1E-84AAD283E7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6D8112A-CC8F-435A-9038-48590B08E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DEEA091D-8645-4FC5-8E24-B286C796EA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21B56-B7EA-4148-A32C-11CC73ADE42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830982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510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3903663"/>
            <a:ext cx="8229600" cy="215265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04AD7E72-896E-48F3-B01F-CD84EE3524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82B95F55-83C5-43CA-9E7D-C6A6243A7F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51D4B3E-AF02-4DDE-AF82-F49341BD83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5BAA0-06A9-4474-89B4-95F4AD705F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53514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6D0AFB5D-2783-4812-AD41-FF9A89D55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D9883E3-C59E-4DBA-8456-07B0F464D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B1C08319-4EA6-48F6-B66F-0CE966E54D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F7A54-BC69-44ED-B52D-03F3529546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293099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56E5C33D-DA25-4EDD-8FA1-62E58F9E13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091C1E7-8C9E-48AD-8C6C-64DC73EE36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39F962AC-61E5-44BE-B9D3-6DA5226E4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0EA3-4F1D-464B-B56B-BCF57C53DF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79386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833FDF8-8869-4B05-BE98-0B57848B0E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D470B718-7E71-44D4-9266-9A41CB1BDB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F1F3F390-8F79-4C19-A274-4EA9613D8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9A94-38D2-4476-AA6C-B3EF126D73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052967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A9D715A6-9CBA-4D28-B1DD-8B23B95ABF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E864E1C4-169E-4D35-BB27-962A20C3A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F700FA52-36E4-45EE-A22B-553831F2A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0295D-F89D-47DB-890F-278F7018EC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395178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65BB3FA5-AD70-453D-9143-DAF2166179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4DB34454-7D67-467D-972C-1D40654741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16AC290C-8032-4906-B78D-98E71384F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B3AFC-3F2C-4E5F-8BF1-04EBBB2AD0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34105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90A73C9D-9837-4A1C-BFD0-2EAE3C8B1C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77251DEA-B5CA-4CC4-9C6D-D3C7F3616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2218C016-5AE8-4A6A-89C9-0CCB3DF877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ABFBC-9CB1-442C-90B9-BCFF70062C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00093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9A8C132C-01F0-46A7-AA90-02B9079C7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04ADF1E2-E473-451E-982D-A9E67896D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34B29A37-6C75-4D93-87F7-B83197F39B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12F26-4DBB-46F8-B8B0-8DAAB274F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64188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EFCFF49-0CBC-498B-A684-43DD5CB88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6527FE6F-C5F2-407B-8CE1-F20208DED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4126B22-6A5C-4241-9490-98E95F380A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334C1-3E77-478E-86D9-A76C2D4408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14138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911E3DD-8D3B-4889-A4CF-D9FA145B7095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D02FC19A-C384-43DD-82F2-2D007895663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4F1C97E6-1FB7-411C-BE8D-AA2240560B39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>
                <a:extLst>
                  <a:ext uri="{FF2B5EF4-FFF2-40B4-BE49-F238E27FC236}">
                    <a16:creationId xmlns:a16="http://schemas.microsoft.com/office/drawing/2014/main" id="{A4A981DB-5DEE-4EA7-B8D0-E0DD1F91710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2" name="Freeform 6">
                <a:extLst>
                  <a:ext uri="{FF2B5EF4-FFF2-40B4-BE49-F238E27FC236}">
                    <a16:creationId xmlns:a16="http://schemas.microsoft.com/office/drawing/2014/main" id="{99108840-5170-4941-9C02-A129963DE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3" name="Freeform 7">
                <a:extLst>
                  <a:ext uri="{FF2B5EF4-FFF2-40B4-BE49-F238E27FC236}">
                    <a16:creationId xmlns:a16="http://schemas.microsoft.com/office/drawing/2014/main" id="{E513EABD-BA04-4048-A470-C7CB9BAD2EE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BC2D2F0B-B8D4-426E-B358-67CB49BD79C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CE60723F-7388-4447-9D1D-7E2D182AE452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>
                <a:extLst>
                  <a:ext uri="{FF2B5EF4-FFF2-40B4-BE49-F238E27FC236}">
                    <a16:creationId xmlns:a16="http://schemas.microsoft.com/office/drawing/2014/main" id="{868CF277-5C2B-4457-B849-D519FC03D55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3" name="Freeform 11">
                <a:extLst>
                  <a:ext uri="{FF2B5EF4-FFF2-40B4-BE49-F238E27FC236}">
                    <a16:creationId xmlns:a16="http://schemas.microsoft.com/office/drawing/2014/main" id="{046649EF-4C7B-4268-B457-66E9267E19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4" name="Freeform 12">
                <a:extLst>
                  <a:ext uri="{FF2B5EF4-FFF2-40B4-BE49-F238E27FC236}">
                    <a16:creationId xmlns:a16="http://schemas.microsoft.com/office/drawing/2014/main" id="{FA9AB101-AA95-4800-A931-DCFF12739C1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5" name="Freeform 13">
                <a:extLst>
                  <a:ext uri="{FF2B5EF4-FFF2-40B4-BE49-F238E27FC236}">
                    <a16:creationId xmlns:a16="http://schemas.microsoft.com/office/drawing/2014/main" id="{9AFA6F24-1EE3-4F91-BDFD-41A75AFC47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6" name="Freeform 14">
                <a:extLst>
                  <a:ext uri="{FF2B5EF4-FFF2-40B4-BE49-F238E27FC236}">
                    <a16:creationId xmlns:a16="http://schemas.microsoft.com/office/drawing/2014/main" id="{2883A618-2B0E-4D65-AFA8-65F741C9ADE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637B536E-1F9D-4121-9308-50043B534D7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>
                  <a:extLst>
                    <a:ext uri="{FF2B5EF4-FFF2-40B4-BE49-F238E27FC236}">
                      <a16:creationId xmlns:a16="http://schemas.microsoft.com/office/drawing/2014/main" id="{C0D31A58-FCBC-4DBC-B972-63390CF3EE7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69" name="Freeform 17">
                  <a:extLst>
                    <a:ext uri="{FF2B5EF4-FFF2-40B4-BE49-F238E27FC236}">
                      <a16:creationId xmlns:a16="http://schemas.microsoft.com/office/drawing/2014/main" id="{E4A59EA9-60BF-44D0-90C4-E9E9D027918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70" name="Freeform 18">
                  <a:extLst>
                    <a:ext uri="{FF2B5EF4-FFF2-40B4-BE49-F238E27FC236}">
                      <a16:creationId xmlns:a16="http://schemas.microsoft.com/office/drawing/2014/main" id="{58431531-3788-4C55-90FF-A9922AFB467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6" y="1721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29931568-9C91-441E-8533-C525251A8B0F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>
                <a:extLst>
                  <a:ext uri="{FF2B5EF4-FFF2-40B4-BE49-F238E27FC236}">
                    <a16:creationId xmlns:a16="http://schemas.microsoft.com/office/drawing/2014/main" id="{AF4F67CD-DAEF-4AA3-B7FE-FA546E78D2E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0" name="Freeform 21">
                <a:extLst>
                  <a:ext uri="{FF2B5EF4-FFF2-40B4-BE49-F238E27FC236}">
                    <a16:creationId xmlns:a16="http://schemas.microsoft.com/office/drawing/2014/main" id="{7C2155CA-1B4C-401B-ACC7-2C4F4B851DC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1" name="Freeform 22">
                <a:extLst>
                  <a:ext uri="{FF2B5EF4-FFF2-40B4-BE49-F238E27FC236}">
                    <a16:creationId xmlns:a16="http://schemas.microsoft.com/office/drawing/2014/main" id="{6D957B6B-D85F-4461-98F6-A4709C728CB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3389B74C-2AC7-4A53-8123-359AF061EBD6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>
                <a:extLst>
                  <a:ext uri="{FF2B5EF4-FFF2-40B4-BE49-F238E27FC236}">
                    <a16:creationId xmlns:a16="http://schemas.microsoft.com/office/drawing/2014/main" id="{166089F7-BB1B-44CE-940F-0DA364D14A1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7" name="Freeform 25">
                <a:extLst>
                  <a:ext uri="{FF2B5EF4-FFF2-40B4-BE49-F238E27FC236}">
                    <a16:creationId xmlns:a16="http://schemas.microsoft.com/office/drawing/2014/main" id="{65CDD1BA-038A-4346-AEBF-BDB30366788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8" name="Freeform 26">
                <a:extLst>
                  <a:ext uri="{FF2B5EF4-FFF2-40B4-BE49-F238E27FC236}">
                    <a16:creationId xmlns:a16="http://schemas.microsoft.com/office/drawing/2014/main" id="{7AFD5ACB-AD0F-46A0-B62F-F48FB5EEA12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5C23B7AE-B855-49D6-908D-F6F7C19373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>
                <a:extLst>
                  <a:ext uri="{FF2B5EF4-FFF2-40B4-BE49-F238E27FC236}">
                    <a16:creationId xmlns:a16="http://schemas.microsoft.com/office/drawing/2014/main" id="{224AE40C-851A-4CCC-AD03-8161F40697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4" name="Freeform 29">
                <a:extLst>
                  <a:ext uri="{FF2B5EF4-FFF2-40B4-BE49-F238E27FC236}">
                    <a16:creationId xmlns:a16="http://schemas.microsoft.com/office/drawing/2014/main" id="{498EDD5D-D4C4-408F-951F-FE3B77B25D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5" name="Freeform 30">
                <a:extLst>
                  <a:ext uri="{FF2B5EF4-FFF2-40B4-BE49-F238E27FC236}">
                    <a16:creationId xmlns:a16="http://schemas.microsoft.com/office/drawing/2014/main" id="{F4BFFF3B-94C4-4257-96F1-7482BD41C5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9" name="Freeform 31">
              <a:extLst>
                <a:ext uri="{FF2B5EF4-FFF2-40B4-BE49-F238E27FC236}">
                  <a16:creationId xmlns:a16="http://schemas.microsoft.com/office/drawing/2014/main" id="{0492647B-4F9C-43EF-A526-9ACC72155F1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0" name="Freeform 32">
              <a:extLst>
                <a:ext uri="{FF2B5EF4-FFF2-40B4-BE49-F238E27FC236}">
                  <a16:creationId xmlns:a16="http://schemas.microsoft.com/office/drawing/2014/main" id="{66517063-C6B5-439F-A31B-4F524CE74EC9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1" name="Freeform 33">
              <a:extLst>
                <a:ext uri="{FF2B5EF4-FFF2-40B4-BE49-F238E27FC236}">
                  <a16:creationId xmlns:a16="http://schemas.microsoft.com/office/drawing/2014/main" id="{FA1B1675-9BDB-4FB5-A935-EBB54FB9B213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2" name="Freeform 34">
              <a:extLst>
                <a:ext uri="{FF2B5EF4-FFF2-40B4-BE49-F238E27FC236}">
                  <a16:creationId xmlns:a16="http://schemas.microsoft.com/office/drawing/2014/main" id="{50A547A2-C9A9-4CA9-B93B-88636985090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3" name="Freeform 35">
              <a:extLst>
                <a:ext uri="{FF2B5EF4-FFF2-40B4-BE49-F238E27FC236}">
                  <a16:creationId xmlns:a16="http://schemas.microsoft.com/office/drawing/2014/main" id="{4A9E6DFD-5486-4F0E-86B3-4AC4B5543E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4" name="Freeform 36">
              <a:extLst>
                <a:ext uri="{FF2B5EF4-FFF2-40B4-BE49-F238E27FC236}">
                  <a16:creationId xmlns:a16="http://schemas.microsoft.com/office/drawing/2014/main" id="{71DBE1FC-84BE-4E90-8F46-EC2EBBCC0C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5" name="Freeform 37">
              <a:extLst>
                <a:ext uri="{FF2B5EF4-FFF2-40B4-BE49-F238E27FC236}">
                  <a16:creationId xmlns:a16="http://schemas.microsoft.com/office/drawing/2014/main" id="{352059E7-C965-433B-AE5C-4149D5D9004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6" name="Freeform 38">
              <a:extLst>
                <a:ext uri="{FF2B5EF4-FFF2-40B4-BE49-F238E27FC236}">
                  <a16:creationId xmlns:a16="http://schemas.microsoft.com/office/drawing/2014/main" id="{DD475D03-FE3D-4F06-B58C-BD518A5ADD7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7" name="Freeform 39">
              <a:extLst>
                <a:ext uri="{FF2B5EF4-FFF2-40B4-BE49-F238E27FC236}">
                  <a16:creationId xmlns:a16="http://schemas.microsoft.com/office/drawing/2014/main" id="{F6612723-CF1F-4257-BD66-6997F822316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8" name="Freeform 40">
              <a:extLst>
                <a:ext uri="{FF2B5EF4-FFF2-40B4-BE49-F238E27FC236}">
                  <a16:creationId xmlns:a16="http://schemas.microsoft.com/office/drawing/2014/main" id="{7DBF0393-A95B-4262-9D2E-58FBAA797DF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9" name="Freeform 41">
              <a:extLst>
                <a:ext uri="{FF2B5EF4-FFF2-40B4-BE49-F238E27FC236}">
                  <a16:creationId xmlns:a16="http://schemas.microsoft.com/office/drawing/2014/main" id="{E62340BC-A820-4F2E-BAAA-DCBF57FF1BC3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0" name="Freeform 42">
              <a:extLst>
                <a:ext uri="{FF2B5EF4-FFF2-40B4-BE49-F238E27FC236}">
                  <a16:creationId xmlns:a16="http://schemas.microsoft.com/office/drawing/2014/main" id="{6755F93B-4882-4AAA-9AA6-18C307EDA4D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1" name="Freeform 43">
              <a:extLst>
                <a:ext uri="{FF2B5EF4-FFF2-40B4-BE49-F238E27FC236}">
                  <a16:creationId xmlns:a16="http://schemas.microsoft.com/office/drawing/2014/main" id="{5B54E65D-4828-44EE-9DC0-E5F6E746BBE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2" name="Freeform 44">
              <a:extLst>
                <a:ext uri="{FF2B5EF4-FFF2-40B4-BE49-F238E27FC236}">
                  <a16:creationId xmlns:a16="http://schemas.microsoft.com/office/drawing/2014/main" id="{441FAACD-9870-4B12-8726-AF85AC47932A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1469" name="Rectangle 45">
            <a:extLst>
              <a:ext uri="{FF2B5EF4-FFF2-40B4-BE49-F238E27FC236}">
                <a16:creationId xmlns:a16="http://schemas.microsoft.com/office/drawing/2014/main" id="{2355FF65-9F1C-47D8-BD59-B2A3A2A77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C9461DB0-BE32-417A-A85D-9607B62A0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31471" name="Rectangle 47">
            <a:extLst>
              <a:ext uri="{FF2B5EF4-FFF2-40B4-BE49-F238E27FC236}">
                <a16:creationId xmlns:a16="http://schemas.microsoft.com/office/drawing/2014/main" id="{32256DE2-00B2-414F-BDC5-15AC021578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2" name="Rectangle 48">
            <a:extLst>
              <a:ext uri="{FF2B5EF4-FFF2-40B4-BE49-F238E27FC236}">
                <a16:creationId xmlns:a16="http://schemas.microsoft.com/office/drawing/2014/main" id="{5F189CFB-BD0A-4C17-88CB-FFFACB4646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3" name="Rectangle 49">
            <a:extLst>
              <a:ext uri="{FF2B5EF4-FFF2-40B4-BE49-F238E27FC236}">
                <a16:creationId xmlns:a16="http://schemas.microsoft.com/office/drawing/2014/main" id="{C3C92904-184C-4170-B284-5F2D812D6E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268E52CA-6F39-4BD7-B3FB-50A00A040E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12CCD62-B5D0-4906-B69A-9E6A5FA64E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00563" y="4676775"/>
            <a:ext cx="4424362" cy="163195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0"/>
              </a:spcBef>
              <a:defRPr/>
            </a:pPr>
            <a:br>
              <a:rPr lang="en-US" altLang="zh-TW" sz="4400" dirty="0">
                <a:solidFill>
                  <a:srgbClr val="000099"/>
                </a:solidFill>
                <a:ea typeface="標楷體" pitchFamily="65" charset="-120"/>
              </a:rPr>
            </a:br>
            <a:endParaRPr lang="en-US" altLang="zh-TW" sz="2700" dirty="0">
              <a:solidFill>
                <a:srgbClr val="000099"/>
              </a:solidFill>
              <a:ea typeface="標楷體" pitchFamily="65" charset="-120"/>
            </a:endParaRPr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A8714782-3647-4BC1-A676-6C7B3A73B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908720"/>
            <a:ext cx="691276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得主所賜美善婚姻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建立基督化家庭</a:t>
            </a:r>
          </a:p>
        </p:txBody>
      </p:sp>
      <p:sp>
        <p:nvSpPr>
          <p:cNvPr id="2066" name="Rectangle 18">
            <a:extLst>
              <a:ext uri="{FF2B5EF4-FFF2-40B4-BE49-F238E27FC236}">
                <a16:creationId xmlns:a16="http://schemas.microsoft.com/office/drawing/2014/main" id="{7D4A6CF8-0477-49B6-AB0A-6551C0760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070" y="3213125"/>
            <a:ext cx="727233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endParaRPr lang="en-US" altLang="zh-TW" sz="2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ea typeface="新細明體" charset="-120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</a:t>
            </a:r>
            <a:endParaRPr lang="en-US" altLang="zh-TW" sz="2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ea typeface="新細明體" charset="-120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 郭建男 傳道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2026/6/6(</a:t>
            </a: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六上</a:t>
            </a: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)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於信義教會</a:t>
            </a: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4AECC27A-BD64-7D64-0313-03A0668A9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281" y="3284984"/>
            <a:ext cx="43877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詩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 243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 panose="02020500000000000000" pitchFamily="18" charset="-120"/>
              </a:rPr>
              <a:t>、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244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首</a:t>
            </a:r>
            <a:endParaRPr lang="en-US" altLang="zh-TW" sz="48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三、重視家人信仰生活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所信道上恆心長進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「只要你們在所信的道上恆心，根基穩固，堅定不移，不至被引動失去福音的盼望。」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西一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「直等到我們眾人在真道上同歸於一，認識神的兒子，得以長大成人，滿有基督長成的身量；使我們不再作小孩子，中了人的詭計，和欺騙的法術，被一切異教之風搖動，飄來飄去，就隨從各樣的異端。」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13-14)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7700792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三、重視家人信仰生活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不重虛榮真實信仰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「凡希圖外貌體面的人，都勉強你們受割禮；無非是怕自己為基督的十字架受逼迫。他們那些受割禮的，連自己也不守律法；受割禮不受割禮，都無關緊要，要緊的就是作新造的人。」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加六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12-15)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「惟用愛心說誠實話，凡事長進，連於元首基督；全身都靠祂聯絡得合式，百節各按各職，照著各體的功用，彼此相助，便叫身體漸漸增長，在愛中建立自己」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15-16)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9401113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D17D680-1717-4EDD-8BD2-DFA38EF6E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參、結論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68CE388-D86E-4452-81A5-0E4601519DC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要立志在主內聯婚、主前完婚，要在教會舉辦婚禮，得主應許婚姻之福。</a:t>
            </a:r>
          </a:p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以基督為我家之主，基督為首主居首位，不隨己意、不求己悅，不效法世界的潮流，順從真理切實相愛。</a:t>
            </a:r>
          </a:p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重視家人信仰生活，重視真理聽道行道，所信道上恆心長進，不重虛榮真實信仰，屬靈生命榮美豐盛，全家都充滿主恩，散發基督的馨香。</a:t>
            </a:r>
            <a:endParaRPr lang="zh-TW" altLang="zh-TW" sz="2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84378CDC-295C-4A1A-B36C-5E9A8FDA94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壹、前言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4F7D9BFA-9F14-445C-BD70-5BC8508726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 得主所賜美善婚姻：在主內尋得佳偶後，要建立基督化家庭，一家人在主恩中學習成長，要如何才能達成，用以下三個方面來學習：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一、主內聯婚主前完婚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二、以基督為我家之主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三、重視家人信仰生活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一、主內聯婚主前完婚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要立志在主內聯婚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「既然如此，夫妻不再是兩個人，乃是一體的了；所以神配合的，人不可分開。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「你們和不信的原不相配，不要同負一軛。義和不義有甚麼相交呢？光明和黑暗有甚麼相通呢？」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林後六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「你們要愛惜光陰，用智慧與外人交往。」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西四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4007313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一、主內聯婚主前完婚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要在教會舉辦婚禮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「要用水藉著道，把教會洗淨，成為聖潔，可以獻給自己，作個榮耀的教會，毫無玷污、皺紋等類的病，乃是聖潔沒有瑕疵的。」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26-27)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「不要效法這個世界，只要心意更新而變化，叫你們察驗何為神的善良、純全、可喜悅的旨意。」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羅十二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「婚姻，人人都當尊重，床也不可污穢；因為苟合行淫的人，神必要審判。」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來十三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9371593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一、主內聯婚主前完婚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得主應許婚姻之福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「在你一生虛空的年日，就是神賜你在日光之下虛空的年日，當同你所愛的妻快活度日，因為那是你生前在日光之下勞碌的事上所得的份。」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傳九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「我又轉念：見日光之下，快跑的未必能贏，力戰的未必得勝，智慧的未必得糧食，明哲的未必得資財，靈巧的未必得喜悅：所臨到眾人的，是在乎當時的機會。」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傳九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3568443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二、以基督為我家之主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基督為首主居首位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「祂也是教會全體之首。祂是元始，是從死裏首先復生的，使祂可以在凡事上居首位。因為父喜歡叫一切的豐盛在祂裏面居住。」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西一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18-19)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「我照神所給我的恩，好像一個聰明的工頭，立好了根基，有別人在上面建造；只是各人要謹慎怎樣在上面建造。因為那已經立好的根基，就是耶穌基督，此外沒有人能立別的根基。」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林前三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10-11)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008067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二、以基督為我家之主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不隨世俗效法基督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「所以我說，且在主裏確實的說，你們行事，不要再像外邦人存虛妄的心行事」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你們學了基督，卻不是這樣；如果你們聽過祂的道，領了祂的教，學了祂的真理，就要脫去你們從前行為上的舊人；這舊人是因私慾的迷惑，漸漸變壞的；又要將你們的心志改換一新；並且穿上新人；這新人是照著神的形像造的，有真理的仁義和聖潔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20-24)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94140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二、以基督為我家之主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順從真理切實相愛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「你們既因順從真理，潔淨了自己的心，以致愛弟兄沒有虛假，就當從心裏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從心裏：有古卷是從清潔的心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彼此切實相愛。你們蒙了重生，不是由於能壞的種子，乃是由於不能壞的種子，是藉著神活潑常存的道。因為凡有血氣的，盡都如草；他的美榮都像草上的花。草必枯乾，花必凋謝；惟有主的道是永存的。所傳給你們的福音就是這道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彼前一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22-25)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48533044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9578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三、重視家人信仰生活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重視真理聽道行道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「所以你們要脫去一切的污穢和盈餘的邪惡，存溫柔的心領受那所栽種的道，就是能救你們靈魂的道。只是你們要行道，不要單單聽道，自己欺哄自己。」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雅一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21-22)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「凡聽見我這話就去行的，好比一個聰明人，把房子蓋在磐石上。雨淋、水沖、風吹，撞著那房子，房子總不倒塌；因為根基立在磐石上。」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24-25)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331323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8634</TotalTime>
  <Words>1425</Words>
  <Application>Microsoft Macintosh PowerPoint</Application>
  <PresentationFormat>如螢幕大小 (4:3)</PresentationFormat>
  <Paragraphs>97</Paragraphs>
  <Slides>12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7" baseType="lpstr">
      <vt:lpstr>新細明體</vt:lpstr>
      <vt:lpstr>標楷體</vt:lpstr>
      <vt:lpstr>Arial</vt:lpstr>
      <vt:lpstr>Verdana</vt:lpstr>
      <vt:lpstr>Balloons</vt:lpstr>
      <vt:lpstr>PowerPoint 簡報</vt:lpstr>
      <vt:lpstr>壹、前言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參、結論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Kuo Chien-Nan</dc:creator>
  <cp:lastModifiedBy>建男 郭</cp:lastModifiedBy>
  <cp:revision>565</cp:revision>
  <dcterms:created xsi:type="dcterms:W3CDTF">2006-12-27T04:23:31Z</dcterms:created>
  <dcterms:modified xsi:type="dcterms:W3CDTF">2026-06-05T17:24:26Z</dcterms:modified>
</cp:coreProperties>
</file>