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3" r:id="rId3"/>
    <p:sldId id="378" r:id="rId4"/>
    <p:sldId id="380" r:id="rId5"/>
    <p:sldId id="381" r:id="rId6"/>
    <p:sldId id="379" r:id="rId7"/>
    <p:sldId id="372" r:id="rId8"/>
    <p:sldId id="373" r:id="rId9"/>
    <p:sldId id="377" r:id="rId10"/>
    <p:sldId id="382" r:id="rId11"/>
    <p:sldId id="383" r:id="rId12"/>
    <p:sldId id="368" r:id="rId13"/>
  </p:sldIdLst>
  <p:sldSz cx="9144000" cy="6858000" type="screen4x3"/>
  <p:notesSz cx="6797675" cy="992663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9966FF"/>
    <a:srgbClr val="99FF99"/>
    <a:srgbClr val="CCECFF"/>
    <a:srgbClr val="66CCFF"/>
    <a:srgbClr val="000099"/>
    <a:srgbClr val="6600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1" autoAdjust="0"/>
    <p:restoredTop sz="97373" autoAdjust="0"/>
  </p:normalViewPr>
  <p:slideViewPr>
    <p:cSldViewPr>
      <p:cViewPr varScale="1">
        <p:scale>
          <a:sx n="107" d="100"/>
          <a:sy n="107" d="100"/>
        </p:scale>
        <p:origin x="157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BD28A2B0-DEA1-46BB-B298-F7B9972B3E9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EFC83EE7-0DDB-48EB-B625-E6ADD4BBF97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8612" name="Rectangle 4">
            <a:extLst>
              <a:ext uri="{FF2B5EF4-FFF2-40B4-BE49-F238E27FC236}">
                <a16:creationId xmlns:a16="http://schemas.microsoft.com/office/drawing/2014/main" id="{8019888B-63AF-4C94-B29C-FC30B00D26F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8613" name="Rectangle 5">
            <a:extLst>
              <a:ext uri="{FF2B5EF4-FFF2-40B4-BE49-F238E27FC236}">
                <a16:creationId xmlns:a16="http://schemas.microsoft.com/office/drawing/2014/main" id="{93B1D408-CC2F-4733-AD7B-DE47346928C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2AD4E95-15A3-41AF-84E6-CD3BC9EE1EB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09FE0449-4874-4166-A41A-E3DA2056CCC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1DC6C8FE-2859-45DD-9CF7-8368ED1840E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EE37D377-9145-44D1-9B6E-977C994F63E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BCD8CE6A-AE83-485E-87E0-D3BD8BFA480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8E9F82F3-CA3F-41D6-A641-8FCE3BE99B4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9380E5E9-E23B-48A7-92E1-2367043886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137E204-5414-4661-A594-831FF5B46D8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02FA6992-6340-4A60-9A67-829850CA4D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80B94722-965A-475D-B238-738C6C287CCA}" type="slidenum">
              <a:rPr lang="en-US" altLang="zh-TW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A80BF0BC-0B9C-4233-A499-582B17A0C3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71E9A723-52FA-4A11-802C-803018C1D6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10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66477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11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76695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E3FB3FA8-BB50-488B-A219-8172911E08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EC1613E3-4CEF-453F-A6E9-DA6C4AAED671}" type="slidenum">
              <a:rPr lang="en-US" altLang="zh-TW"/>
              <a:pPr>
                <a:spcBef>
                  <a:spcPct val="0"/>
                </a:spcBef>
              </a:pPr>
              <a:t>12</a:t>
            </a:fld>
            <a:endParaRPr lang="en-US" altLang="zh-TW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FFF3A513-CAE3-4565-983D-749A8A502E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DCFF1138-A3AF-4048-813D-FF4C5F271E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7526CFEB-F9CF-45A8-A376-6082FDFA2B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0498E1ED-3819-4B5D-B64F-F992AD63532E}" type="slidenum">
              <a:rPr lang="en-US" altLang="zh-TW"/>
              <a:pPr>
                <a:spcBef>
                  <a:spcPct val="0"/>
                </a:spcBef>
              </a:pPr>
              <a:t>2</a:t>
            </a:fld>
            <a:endParaRPr lang="en-US" altLang="zh-TW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D14E83BB-05EE-49FC-B629-8348DEC2EF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50275FF3-D545-434E-B67D-9800312483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3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46425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4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15918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5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05268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6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82303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7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85024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8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030243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9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86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889FA9EC-D3BF-44C7-9227-D6D1286B625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AE02B941-74C0-4AD6-A996-1883D775713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>
                <a:extLst>
                  <a:ext uri="{FF2B5EF4-FFF2-40B4-BE49-F238E27FC236}">
                    <a16:creationId xmlns:a16="http://schemas.microsoft.com/office/drawing/2014/main" id="{05636567-6504-4FAF-A1B4-9B2CBDDFF25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533" y="776"/>
                <a:ext cx="1333" cy="1485"/>
              </a:xfrm>
              <a:custGeom>
                <a:avLst/>
                <a:gdLst>
                  <a:gd name="T0" fmla="*/ 16 w 596"/>
                  <a:gd name="T1" fmla="*/ 370 h 666"/>
                  <a:gd name="T2" fmla="*/ 6 w 596"/>
                  <a:gd name="T3" fmla="*/ 341 h 666"/>
                  <a:gd name="T4" fmla="*/ 0 w 596"/>
                  <a:gd name="T5" fmla="*/ 289 h 666"/>
                  <a:gd name="T6" fmla="*/ 4 w 596"/>
                  <a:gd name="T7" fmla="*/ 222 h 666"/>
                  <a:gd name="T8" fmla="*/ 25 w 596"/>
                  <a:gd name="T9" fmla="*/ 151 h 666"/>
                  <a:gd name="T10" fmla="*/ 69 w 596"/>
                  <a:gd name="T11" fmla="*/ 84 h 666"/>
                  <a:gd name="T12" fmla="*/ 142 w 596"/>
                  <a:gd name="T13" fmla="*/ 31 h 666"/>
                  <a:gd name="T14" fmla="*/ 247 w 596"/>
                  <a:gd name="T15" fmla="*/ 2 h 666"/>
                  <a:gd name="T16" fmla="*/ 380 w 596"/>
                  <a:gd name="T17" fmla="*/ 9 h 666"/>
                  <a:gd name="T18" fmla="*/ 484 w 596"/>
                  <a:gd name="T19" fmla="*/ 68 h 666"/>
                  <a:gd name="T20" fmla="*/ 554 w 596"/>
                  <a:gd name="T21" fmla="*/ 165 h 666"/>
                  <a:gd name="T22" fmla="*/ 591 w 596"/>
                  <a:gd name="T23" fmla="*/ 284 h 666"/>
                  <a:gd name="T24" fmla="*/ 595 w 596"/>
                  <a:gd name="T25" fmla="*/ 409 h 666"/>
                  <a:gd name="T26" fmla="*/ 566 w 596"/>
                  <a:gd name="T27" fmla="*/ 525 h 666"/>
                  <a:gd name="T28" fmla="*/ 507 w 596"/>
                  <a:gd name="T29" fmla="*/ 615 h 666"/>
                  <a:gd name="T30" fmla="*/ 417 w 596"/>
                  <a:gd name="T31" fmla="*/ 663 h 666"/>
                  <a:gd name="T32" fmla="*/ 389 w 596"/>
                  <a:gd name="T33" fmla="*/ 659 h 666"/>
                  <a:gd name="T34" fmla="*/ 441 w 596"/>
                  <a:gd name="T35" fmla="*/ 617 h 666"/>
                  <a:gd name="T36" fmla="*/ 482 w 596"/>
                  <a:gd name="T37" fmla="*/ 544 h 666"/>
                  <a:gd name="T38" fmla="*/ 509 w 596"/>
                  <a:gd name="T39" fmla="*/ 454 h 666"/>
                  <a:gd name="T40" fmla="*/ 520 w 596"/>
                  <a:gd name="T41" fmla="*/ 355 h 666"/>
                  <a:gd name="T42" fmla="*/ 514 w 596"/>
                  <a:gd name="T43" fmla="*/ 258 h 666"/>
                  <a:gd name="T44" fmla="*/ 485 w 596"/>
                  <a:gd name="T45" fmla="*/ 174 h 666"/>
                  <a:gd name="T46" fmla="*/ 433 w 596"/>
                  <a:gd name="T47" fmla="*/ 112 h 666"/>
                  <a:gd name="T48" fmla="*/ 341 w 596"/>
                  <a:gd name="T49" fmla="*/ 75 h 666"/>
                  <a:gd name="T50" fmla="*/ 246 w 596"/>
                  <a:gd name="T51" fmla="*/ 61 h 666"/>
                  <a:gd name="T52" fmla="*/ 174 w 596"/>
                  <a:gd name="T53" fmla="*/ 71 h 666"/>
                  <a:gd name="T54" fmla="*/ 121 w 596"/>
                  <a:gd name="T55" fmla="*/ 101 h 666"/>
                  <a:gd name="T56" fmla="*/ 84 w 596"/>
                  <a:gd name="T57" fmla="*/ 149 h 666"/>
                  <a:gd name="T58" fmla="*/ 57 w 596"/>
                  <a:gd name="T59" fmla="*/ 206 h 666"/>
                  <a:gd name="T60" fmla="*/ 40 w 596"/>
                  <a:gd name="T61" fmla="*/ 272 h 666"/>
                  <a:gd name="T62" fmla="*/ 28 w 596"/>
                  <a:gd name="T63" fmla="*/ 339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0" name="Freeform 5">
                <a:extLst>
                  <a:ext uri="{FF2B5EF4-FFF2-40B4-BE49-F238E27FC236}">
                    <a16:creationId xmlns:a16="http://schemas.microsoft.com/office/drawing/2014/main" id="{48FF18B1-3401-4A80-8515-9A4C527949D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4028" y="1800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5 h 237"/>
                  <a:gd name="T4" fmla="*/ 3 w 257"/>
                  <a:gd name="T5" fmla="*/ 50 h 237"/>
                  <a:gd name="T6" fmla="*/ 6 w 257"/>
                  <a:gd name="T7" fmla="*/ 75 h 237"/>
                  <a:gd name="T8" fmla="*/ 11 w 257"/>
                  <a:gd name="T9" fmla="*/ 98 h 237"/>
                  <a:gd name="T10" fmla="*/ 18 w 257"/>
                  <a:gd name="T11" fmla="*/ 119 h 237"/>
                  <a:gd name="T12" fmla="*/ 27 w 257"/>
                  <a:gd name="T13" fmla="*/ 141 h 237"/>
                  <a:gd name="T14" fmla="*/ 38 w 257"/>
                  <a:gd name="T15" fmla="*/ 161 h 237"/>
                  <a:gd name="T16" fmla="*/ 51 w 257"/>
                  <a:gd name="T17" fmla="*/ 178 h 237"/>
                  <a:gd name="T18" fmla="*/ 67 w 257"/>
                  <a:gd name="T19" fmla="*/ 194 h 237"/>
                  <a:gd name="T20" fmla="*/ 86 w 257"/>
                  <a:gd name="T21" fmla="*/ 208 h 237"/>
                  <a:gd name="T22" fmla="*/ 106 w 257"/>
                  <a:gd name="T23" fmla="*/ 219 h 237"/>
                  <a:gd name="T24" fmla="*/ 131 w 257"/>
                  <a:gd name="T25" fmla="*/ 228 h 237"/>
                  <a:gd name="T26" fmla="*/ 158 w 257"/>
                  <a:gd name="T27" fmla="*/ 234 h 237"/>
                  <a:gd name="T28" fmla="*/ 188 w 257"/>
                  <a:gd name="T29" fmla="*/ 237 h 237"/>
                  <a:gd name="T30" fmla="*/ 220 w 257"/>
                  <a:gd name="T31" fmla="*/ 236 h 237"/>
                  <a:gd name="T32" fmla="*/ 257 w 257"/>
                  <a:gd name="T33" fmla="*/ 232 h 237"/>
                  <a:gd name="T34" fmla="*/ 224 w 257"/>
                  <a:gd name="T35" fmla="*/ 227 h 237"/>
                  <a:gd name="T36" fmla="*/ 195 w 257"/>
                  <a:gd name="T37" fmla="*/ 220 h 237"/>
                  <a:gd name="T38" fmla="*/ 170 w 257"/>
                  <a:gd name="T39" fmla="*/ 212 h 237"/>
                  <a:gd name="T40" fmla="*/ 148 w 257"/>
                  <a:gd name="T41" fmla="*/ 204 h 237"/>
                  <a:gd name="T42" fmla="*/ 128 w 257"/>
                  <a:gd name="T43" fmla="*/ 193 h 237"/>
                  <a:gd name="T44" fmla="*/ 112 w 257"/>
                  <a:gd name="T45" fmla="*/ 182 h 237"/>
                  <a:gd name="T46" fmla="*/ 97 w 257"/>
                  <a:gd name="T47" fmla="*/ 169 h 237"/>
                  <a:gd name="T48" fmla="*/ 84 w 257"/>
                  <a:gd name="T49" fmla="*/ 155 h 237"/>
                  <a:gd name="T50" fmla="*/ 72 w 257"/>
                  <a:gd name="T51" fmla="*/ 141 h 237"/>
                  <a:gd name="T52" fmla="*/ 61 w 257"/>
                  <a:gd name="T53" fmla="*/ 125 h 237"/>
                  <a:gd name="T54" fmla="*/ 52 w 257"/>
                  <a:gd name="T55" fmla="*/ 107 h 237"/>
                  <a:gd name="T56" fmla="*/ 43 w 257"/>
                  <a:gd name="T57" fmla="*/ 88 h 237"/>
                  <a:gd name="T58" fmla="*/ 33 w 257"/>
                  <a:gd name="T59" fmla="*/ 69 h 237"/>
                  <a:gd name="T60" fmla="*/ 23 w 257"/>
                  <a:gd name="T61" fmla="*/ 47 h 237"/>
                  <a:gd name="T62" fmla="*/ 12 w 257"/>
                  <a:gd name="T63" fmla="*/ 24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1" name="Freeform 6">
                <a:extLst>
                  <a:ext uri="{FF2B5EF4-FFF2-40B4-BE49-F238E27FC236}">
                    <a16:creationId xmlns:a16="http://schemas.microsoft.com/office/drawing/2014/main" id="{EFD13C86-3086-421B-9BF1-F228815E72D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637" y="2165"/>
                <a:ext cx="277" cy="249"/>
              </a:xfrm>
              <a:custGeom>
                <a:avLst/>
                <a:gdLst>
                  <a:gd name="T0" fmla="*/ 77 w 124"/>
                  <a:gd name="T1" fmla="*/ 0 h 110"/>
                  <a:gd name="T2" fmla="*/ 124 w 124"/>
                  <a:gd name="T3" fmla="*/ 108 h 110"/>
                  <a:gd name="T4" fmla="*/ 120 w 124"/>
                  <a:gd name="T5" fmla="*/ 107 h 110"/>
                  <a:gd name="T6" fmla="*/ 107 w 124"/>
                  <a:gd name="T7" fmla="*/ 105 h 110"/>
                  <a:gd name="T8" fmla="*/ 89 w 124"/>
                  <a:gd name="T9" fmla="*/ 101 h 110"/>
                  <a:gd name="T10" fmla="*/ 68 w 124"/>
                  <a:gd name="T11" fmla="*/ 99 h 110"/>
                  <a:gd name="T12" fmla="*/ 45 w 124"/>
                  <a:gd name="T13" fmla="*/ 97 h 110"/>
                  <a:gd name="T14" fmla="*/ 25 w 124"/>
                  <a:gd name="T15" fmla="*/ 98 h 110"/>
                  <a:gd name="T16" fmla="*/ 9 w 124"/>
                  <a:gd name="T17" fmla="*/ 102 h 110"/>
                  <a:gd name="T18" fmla="*/ 0 w 124"/>
                  <a:gd name="T19" fmla="*/ 110 h 110"/>
                  <a:gd name="T20" fmla="*/ 4 w 124"/>
                  <a:gd name="T21" fmla="*/ 98 h 110"/>
                  <a:gd name="T22" fmla="*/ 8 w 124"/>
                  <a:gd name="T23" fmla="*/ 89 h 110"/>
                  <a:gd name="T24" fmla="*/ 16 w 124"/>
                  <a:gd name="T25" fmla="*/ 82 h 110"/>
                  <a:gd name="T26" fmla="*/ 25 w 124"/>
                  <a:gd name="T27" fmla="*/ 76 h 110"/>
                  <a:gd name="T28" fmla="*/ 36 w 124"/>
                  <a:gd name="T29" fmla="*/ 72 h 110"/>
                  <a:gd name="T30" fmla="*/ 47 w 124"/>
                  <a:gd name="T31" fmla="*/ 71 h 110"/>
                  <a:gd name="T32" fmla="*/ 59 w 124"/>
                  <a:gd name="T33" fmla="*/ 71 h 110"/>
                  <a:gd name="T34" fmla="*/ 72 w 124"/>
                  <a:gd name="T35" fmla="*/ 74 h 110"/>
                  <a:gd name="T36" fmla="*/ 73 w 124"/>
                  <a:gd name="T37" fmla="*/ 71 h 110"/>
                  <a:gd name="T38" fmla="*/ 70 w 124"/>
                  <a:gd name="T39" fmla="*/ 56 h 110"/>
                  <a:gd name="T40" fmla="*/ 67 w 124"/>
                  <a:gd name="T41" fmla="*/ 38 h 110"/>
                  <a:gd name="T42" fmla="*/ 65 w 124"/>
                  <a:gd name="T43" fmla="*/ 30 h 110"/>
                  <a:gd name="T44" fmla="*/ 63 w 124"/>
                  <a:gd name="T45" fmla="*/ 30 h 110"/>
                  <a:gd name="T46" fmla="*/ 61 w 124"/>
                  <a:gd name="T47" fmla="*/ 29 h 110"/>
                  <a:gd name="T48" fmla="*/ 59 w 124"/>
                  <a:gd name="T49" fmla="*/ 26 h 110"/>
                  <a:gd name="T50" fmla="*/ 57 w 124"/>
                  <a:gd name="T51" fmla="*/ 23 h 110"/>
                  <a:gd name="T52" fmla="*/ 57 w 124"/>
                  <a:gd name="T53" fmla="*/ 19 h 110"/>
                  <a:gd name="T54" fmla="*/ 59 w 124"/>
                  <a:gd name="T55" fmla="*/ 14 h 110"/>
                  <a:gd name="T56" fmla="*/ 66 w 124"/>
                  <a:gd name="T57" fmla="*/ 8 h 110"/>
                  <a:gd name="T58" fmla="*/ 77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2" name="Freeform 7">
                <a:extLst>
                  <a:ext uri="{FF2B5EF4-FFF2-40B4-BE49-F238E27FC236}">
                    <a16:creationId xmlns:a16="http://schemas.microsoft.com/office/drawing/2014/main" id="{CD0427D8-9DC0-4BE4-9A97-5EF9E80105D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978" y="975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5 w 109"/>
                  <a:gd name="T3" fmla="*/ 1 h 156"/>
                  <a:gd name="T4" fmla="*/ 18 w 109"/>
                  <a:gd name="T5" fmla="*/ 5 h 156"/>
                  <a:gd name="T6" fmla="*/ 37 w 109"/>
                  <a:gd name="T7" fmla="*/ 12 h 156"/>
                  <a:gd name="T8" fmla="*/ 58 w 109"/>
                  <a:gd name="T9" fmla="*/ 24 h 156"/>
                  <a:gd name="T10" fmla="*/ 78 w 109"/>
                  <a:gd name="T11" fmla="*/ 44 h 156"/>
                  <a:gd name="T12" fmla="*/ 96 w 109"/>
                  <a:gd name="T13" fmla="*/ 71 h 156"/>
                  <a:gd name="T14" fmla="*/ 107 w 109"/>
                  <a:gd name="T15" fmla="*/ 108 h 156"/>
                  <a:gd name="T16" fmla="*/ 109 w 109"/>
                  <a:gd name="T17" fmla="*/ 156 h 156"/>
                  <a:gd name="T18" fmla="*/ 105 w 109"/>
                  <a:gd name="T19" fmla="*/ 156 h 156"/>
                  <a:gd name="T20" fmla="*/ 99 w 109"/>
                  <a:gd name="T21" fmla="*/ 156 h 156"/>
                  <a:gd name="T22" fmla="*/ 93 w 109"/>
                  <a:gd name="T23" fmla="*/ 156 h 156"/>
                  <a:gd name="T24" fmla="*/ 87 w 109"/>
                  <a:gd name="T25" fmla="*/ 154 h 156"/>
                  <a:gd name="T26" fmla="*/ 81 w 109"/>
                  <a:gd name="T27" fmla="*/ 153 h 156"/>
                  <a:gd name="T28" fmla="*/ 74 w 109"/>
                  <a:gd name="T29" fmla="*/ 150 h 156"/>
                  <a:gd name="T30" fmla="*/ 66 w 109"/>
                  <a:gd name="T31" fmla="*/ 145 h 156"/>
                  <a:gd name="T32" fmla="*/ 58 w 109"/>
                  <a:gd name="T33" fmla="*/ 139 h 156"/>
                  <a:gd name="T34" fmla="*/ 53 w 109"/>
                  <a:gd name="T35" fmla="*/ 126 h 156"/>
                  <a:gd name="T36" fmla="*/ 53 w 109"/>
                  <a:gd name="T37" fmla="*/ 111 h 156"/>
                  <a:gd name="T38" fmla="*/ 56 w 109"/>
                  <a:gd name="T39" fmla="*/ 96 h 156"/>
                  <a:gd name="T40" fmla="*/ 59 w 109"/>
                  <a:gd name="T41" fmla="*/ 80 h 156"/>
                  <a:gd name="T42" fmla="*/ 56 w 109"/>
                  <a:gd name="T43" fmla="*/ 62 h 156"/>
                  <a:gd name="T44" fmla="*/ 48 w 109"/>
                  <a:gd name="T45" fmla="*/ 43 h 156"/>
                  <a:gd name="T46" fmla="*/ 31 w 109"/>
                  <a:gd name="T47" fmla="*/ 23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3" name="Freeform 8">
                <a:extLst>
                  <a:ext uri="{FF2B5EF4-FFF2-40B4-BE49-F238E27FC236}">
                    <a16:creationId xmlns:a16="http://schemas.microsoft.com/office/drawing/2014/main" id="{365363DF-2180-4B20-81A9-EFE908088DD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43" y="2207"/>
                <a:ext cx="103" cy="209"/>
              </a:xfrm>
              <a:custGeom>
                <a:avLst/>
                <a:gdLst>
                  <a:gd name="T0" fmla="*/ 31 w 46"/>
                  <a:gd name="T1" fmla="*/ 0 h 94"/>
                  <a:gd name="T2" fmla="*/ 20 w 46"/>
                  <a:gd name="T3" fmla="*/ 38 h 94"/>
                  <a:gd name="T4" fmla="*/ 15 w 46"/>
                  <a:gd name="T5" fmla="*/ 62 h 94"/>
                  <a:gd name="T6" fmla="*/ 11 w 46"/>
                  <a:gd name="T7" fmla="*/ 79 h 94"/>
                  <a:gd name="T8" fmla="*/ 0 w 46"/>
                  <a:gd name="T9" fmla="*/ 94 h 94"/>
                  <a:gd name="T10" fmla="*/ 12 w 46"/>
                  <a:gd name="T11" fmla="*/ 88 h 94"/>
                  <a:gd name="T12" fmla="*/ 23 w 46"/>
                  <a:gd name="T13" fmla="*/ 80 h 94"/>
                  <a:gd name="T14" fmla="*/ 32 w 46"/>
                  <a:gd name="T15" fmla="*/ 69 h 94"/>
                  <a:gd name="T16" fmla="*/ 40 w 46"/>
                  <a:gd name="T17" fmla="*/ 57 h 94"/>
                  <a:gd name="T18" fmla="*/ 45 w 46"/>
                  <a:gd name="T19" fmla="*/ 44 h 94"/>
                  <a:gd name="T20" fmla="*/ 46 w 46"/>
                  <a:gd name="T21" fmla="*/ 30 h 94"/>
                  <a:gd name="T22" fmla="*/ 42 w 46"/>
                  <a:gd name="T23" fmla="*/ 15 h 94"/>
                  <a:gd name="T24" fmla="*/ 31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4" name="Freeform 9">
                <a:extLst>
                  <a:ext uri="{FF2B5EF4-FFF2-40B4-BE49-F238E27FC236}">
                    <a16:creationId xmlns:a16="http://schemas.microsoft.com/office/drawing/2014/main" id="{78B1A843-EFF0-470E-9E5D-0F7CF578D2D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93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1 w 54"/>
                  <a:gd name="T3" fmla="*/ 1 h 40"/>
                  <a:gd name="T4" fmla="*/ 6 w 54"/>
                  <a:gd name="T5" fmla="*/ 3 h 40"/>
                  <a:gd name="T6" fmla="*/ 13 w 54"/>
                  <a:gd name="T7" fmla="*/ 8 h 40"/>
                  <a:gd name="T8" fmla="*/ 21 w 54"/>
                  <a:gd name="T9" fmla="*/ 12 h 40"/>
                  <a:gd name="T10" fmla="*/ 29 w 54"/>
                  <a:gd name="T11" fmla="*/ 15 h 40"/>
                  <a:gd name="T12" fmla="*/ 38 w 54"/>
                  <a:gd name="T13" fmla="*/ 17 h 40"/>
                  <a:gd name="T14" fmla="*/ 46 w 54"/>
                  <a:gd name="T15" fmla="*/ 18 h 40"/>
                  <a:gd name="T16" fmla="*/ 54 w 54"/>
                  <a:gd name="T17" fmla="*/ 16 h 40"/>
                  <a:gd name="T18" fmla="*/ 53 w 54"/>
                  <a:gd name="T19" fmla="*/ 25 h 40"/>
                  <a:gd name="T20" fmla="*/ 50 w 54"/>
                  <a:gd name="T21" fmla="*/ 33 h 40"/>
                  <a:gd name="T22" fmla="*/ 44 w 54"/>
                  <a:gd name="T23" fmla="*/ 38 h 40"/>
                  <a:gd name="T24" fmla="*/ 37 w 54"/>
                  <a:gd name="T25" fmla="*/ 40 h 40"/>
                  <a:gd name="T26" fmla="*/ 28 w 54"/>
                  <a:gd name="T27" fmla="*/ 39 h 40"/>
                  <a:gd name="T28" fmla="*/ 19 w 54"/>
                  <a:gd name="T29" fmla="*/ 32 h 40"/>
                  <a:gd name="T30" fmla="*/ 10 w 54"/>
                  <a:gd name="T31" fmla="*/ 20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5" name="Freeform 10">
                <a:extLst>
                  <a:ext uri="{FF2B5EF4-FFF2-40B4-BE49-F238E27FC236}">
                    <a16:creationId xmlns:a16="http://schemas.microsoft.com/office/drawing/2014/main" id="{6AC193B0-F880-407D-8B73-9332DE0C465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6 w 149"/>
                  <a:gd name="T3" fmla="*/ 6 h 704"/>
                  <a:gd name="T4" fmla="*/ 16 w 149"/>
                  <a:gd name="T5" fmla="*/ 14 h 704"/>
                  <a:gd name="T6" fmla="*/ 28 w 149"/>
                  <a:gd name="T7" fmla="*/ 24 h 704"/>
                  <a:gd name="T8" fmla="*/ 41 w 149"/>
                  <a:gd name="T9" fmla="*/ 37 h 704"/>
                  <a:gd name="T10" fmla="*/ 58 w 149"/>
                  <a:gd name="T11" fmla="*/ 53 h 704"/>
                  <a:gd name="T12" fmla="*/ 73 w 149"/>
                  <a:gd name="T13" fmla="*/ 70 h 704"/>
                  <a:gd name="T14" fmla="*/ 88 w 149"/>
                  <a:gd name="T15" fmla="*/ 90 h 704"/>
                  <a:gd name="T16" fmla="*/ 100 w 149"/>
                  <a:gd name="T17" fmla="*/ 113 h 704"/>
                  <a:gd name="T18" fmla="*/ 112 w 149"/>
                  <a:gd name="T19" fmla="*/ 137 h 704"/>
                  <a:gd name="T20" fmla="*/ 120 w 149"/>
                  <a:gd name="T21" fmla="*/ 165 h 704"/>
                  <a:gd name="T22" fmla="*/ 124 w 149"/>
                  <a:gd name="T23" fmla="*/ 196 h 704"/>
                  <a:gd name="T24" fmla="*/ 126 w 149"/>
                  <a:gd name="T25" fmla="*/ 228 h 704"/>
                  <a:gd name="T26" fmla="*/ 120 w 149"/>
                  <a:gd name="T27" fmla="*/ 264 h 704"/>
                  <a:gd name="T28" fmla="*/ 109 w 149"/>
                  <a:gd name="T29" fmla="*/ 302 h 704"/>
                  <a:gd name="T30" fmla="*/ 92 w 149"/>
                  <a:gd name="T31" fmla="*/ 342 h 704"/>
                  <a:gd name="T32" fmla="*/ 67 w 149"/>
                  <a:gd name="T33" fmla="*/ 386 h 704"/>
                  <a:gd name="T34" fmla="*/ 39 w 149"/>
                  <a:gd name="T35" fmla="*/ 436 h 704"/>
                  <a:gd name="T36" fmla="*/ 21 w 149"/>
                  <a:gd name="T37" fmla="*/ 482 h 704"/>
                  <a:gd name="T38" fmla="*/ 10 w 149"/>
                  <a:gd name="T39" fmla="*/ 525 h 704"/>
                  <a:gd name="T40" fmla="*/ 6 w 149"/>
                  <a:gd name="T41" fmla="*/ 566 h 704"/>
                  <a:gd name="T42" fmla="*/ 6 w 149"/>
                  <a:gd name="T43" fmla="*/ 605 h 704"/>
                  <a:gd name="T44" fmla="*/ 8 w 149"/>
                  <a:gd name="T45" fmla="*/ 641 h 704"/>
                  <a:gd name="T46" fmla="*/ 12 w 149"/>
                  <a:gd name="T47" fmla="*/ 673 h 704"/>
                  <a:gd name="T48" fmla="*/ 14 w 149"/>
                  <a:gd name="T49" fmla="*/ 704 h 704"/>
                  <a:gd name="T50" fmla="*/ 41 w 149"/>
                  <a:gd name="T51" fmla="*/ 688 h 704"/>
                  <a:gd name="T52" fmla="*/ 39 w 149"/>
                  <a:gd name="T53" fmla="*/ 680 h 704"/>
                  <a:gd name="T54" fmla="*/ 36 w 149"/>
                  <a:gd name="T55" fmla="*/ 657 h 704"/>
                  <a:gd name="T56" fmla="*/ 33 w 149"/>
                  <a:gd name="T57" fmla="*/ 622 h 704"/>
                  <a:gd name="T58" fmla="*/ 35 w 149"/>
                  <a:gd name="T59" fmla="*/ 575 h 704"/>
                  <a:gd name="T60" fmla="*/ 41 w 149"/>
                  <a:gd name="T61" fmla="*/ 519 h 704"/>
                  <a:gd name="T62" fmla="*/ 58 w 149"/>
                  <a:gd name="T63" fmla="*/ 455 h 704"/>
                  <a:gd name="T64" fmla="*/ 86 w 149"/>
                  <a:gd name="T65" fmla="*/ 386 h 704"/>
                  <a:gd name="T66" fmla="*/ 129 w 149"/>
                  <a:gd name="T67" fmla="*/ 313 h 704"/>
                  <a:gd name="T68" fmla="*/ 143 w 149"/>
                  <a:gd name="T69" fmla="*/ 279 h 704"/>
                  <a:gd name="T70" fmla="*/ 149 w 149"/>
                  <a:gd name="T71" fmla="*/ 235 h 704"/>
                  <a:gd name="T72" fmla="*/ 144 w 149"/>
                  <a:gd name="T73" fmla="*/ 184 h 704"/>
                  <a:gd name="T74" fmla="*/ 131 w 149"/>
                  <a:gd name="T75" fmla="*/ 134 h 704"/>
                  <a:gd name="T76" fmla="*/ 109 w 149"/>
                  <a:gd name="T77" fmla="*/ 85 h 704"/>
                  <a:gd name="T78" fmla="*/ 81 w 149"/>
                  <a:gd name="T79" fmla="*/ 44 h 704"/>
                  <a:gd name="T80" fmla="*/ 44 w 149"/>
                  <a:gd name="T81" fmla="*/ 14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6" name="Freeform 11">
              <a:extLst>
                <a:ext uri="{FF2B5EF4-FFF2-40B4-BE49-F238E27FC236}">
                  <a16:creationId xmlns:a16="http://schemas.microsoft.com/office/drawing/2014/main" id="{9E96A216-4014-4EB3-8718-28BF506A289D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94 w 128"/>
                <a:gd name="T1" fmla="*/ 0 h 217"/>
                <a:gd name="T2" fmla="*/ 105 w 128"/>
                <a:gd name="T3" fmla="*/ 9 h 217"/>
                <a:gd name="T4" fmla="*/ 115 w 128"/>
                <a:gd name="T5" fmla="*/ 27 h 217"/>
                <a:gd name="T6" fmla="*/ 123 w 128"/>
                <a:gd name="T7" fmla="*/ 50 h 217"/>
                <a:gd name="T8" fmla="*/ 128 w 128"/>
                <a:gd name="T9" fmla="*/ 78 h 217"/>
                <a:gd name="T10" fmla="*/ 127 w 128"/>
                <a:gd name="T11" fmla="*/ 111 h 217"/>
                <a:gd name="T12" fmla="*/ 116 w 128"/>
                <a:gd name="T13" fmla="*/ 145 h 217"/>
                <a:gd name="T14" fmla="*/ 94 w 128"/>
                <a:gd name="T15" fmla="*/ 181 h 217"/>
                <a:gd name="T16" fmla="*/ 60 w 128"/>
                <a:gd name="T17" fmla="*/ 217 h 217"/>
                <a:gd name="T18" fmla="*/ 49 w 128"/>
                <a:gd name="T19" fmla="*/ 213 h 217"/>
                <a:gd name="T20" fmla="*/ 38 w 128"/>
                <a:gd name="T21" fmla="*/ 210 h 217"/>
                <a:gd name="T22" fmla="*/ 26 w 128"/>
                <a:gd name="T23" fmla="*/ 205 h 217"/>
                <a:gd name="T24" fmla="*/ 16 w 128"/>
                <a:gd name="T25" fmla="*/ 201 h 217"/>
                <a:gd name="T26" fmla="*/ 8 w 128"/>
                <a:gd name="T27" fmla="*/ 196 h 217"/>
                <a:gd name="T28" fmla="*/ 2 w 128"/>
                <a:gd name="T29" fmla="*/ 190 h 217"/>
                <a:gd name="T30" fmla="*/ 0 w 128"/>
                <a:gd name="T31" fmla="*/ 183 h 217"/>
                <a:gd name="T32" fmla="*/ 1 w 128"/>
                <a:gd name="T33" fmla="*/ 178 h 217"/>
                <a:gd name="T34" fmla="*/ 13 w 128"/>
                <a:gd name="T35" fmla="*/ 171 h 217"/>
                <a:gd name="T36" fmla="*/ 29 w 128"/>
                <a:gd name="T37" fmla="*/ 161 h 217"/>
                <a:gd name="T38" fmla="*/ 46 w 128"/>
                <a:gd name="T39" fmla="*/ 150 h 217"/>
                <a:gd name="T40" fmla="*/ 63 w 128"/>
                <a:gd name="T41" fmla="*/ 134 h 217"/>
                <a:gd name="T42" fmla="*/ 79 w 128"/>
                <a:gd name="T43" fmla="*/ 112 h 217"/>
                <a:gd name="T44" fmla="*/ 91 w 128"/>
                <a:gd name="T45" fmla="*/ 83 h 217"/>
                <a:gd name="T46" fmla="*/ 97 w 128"/>
                <a:gd name="T47" fmla="*/ 46 h 217"/>
                <a:gd name="T48" fmla="*/ 94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" name="Freeform 12">
              <a:extLst>
                <a:ext uri="{FF2B5EF4-FFF2-40B4-BE49-F238E27FC236}">
                  <a16:creationId xmlns:a16="http://schemas.microsoft.com/office/drawing/2014/main" id="{23525842-EA2B-43A4-9539-EA8C233046B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" name="Freeform 13">
              <a:extLst>
                <a:ext uri="{FF2B5EF4-FFF2-40B4-BE49-F238E27FC236}">
                  <a16:creationId xmlns:a16="http://schemas.microsoft.com/office/drawing/2014/main" id="{9D4C99AF-8DB8-4461-BE0E-B8D7520BD21E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1BF28A5D-7AFE-4750-B589-BDA949F60FC6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75 w 117"/>
                <a:gd name="T1" fmla="*/ 0 h 132"/>
                <a:gd name="T2" fmla="*/ 0 w 117"/>
                <a:gd name="T3" fmla="*/ 25 h 132"/>
                <a:gd name="T4" fmla="*/ 3 w 117"/>
                <a:gd name="T5" fmla="*/ 26 h 132"/>
                <a:gd name="T6" fmla="*/ 14 w 117"/>
                <a:gd name="T7" fmla="*/ 29 h 132"/>
                <a:gd name="T8" fmla="*/ 29 w 117"/>
                <a:gd name="T9" fmla="*/ 36 h 132"/>
                <a:gd name="T10" fmla="*/ 46 w 117"/>
                <a:gd name="T11" fmla="*/ 47 h 132"/>
                <a:gd name="T12" fmla="*/ 66 w 117"/>
                <a:gd name="T13" fmla="*/ 62 h 132"/>
                <a:gd name="T14" fmla="*/ 84 w 117"/>
                <a:gd name="T15" fmla="*/ 80 h 132"/>
                <a:gd name="T16" fmla="*/ 102 w 117"/>
                <a:gd name="T17" fmla="*/ 103 h 132"/>
                <a:gd name="T18" fmla="*/ 116 w 117"/>
                <a:gd name="T19" fmla="*/ 132 h 132"/>
                <a:gd name="T20" fmla="*/ 117 w 117"/>
                <a:gd name="T21" fmla="*/ 120 h 132"/>
                <a:gd name="T22" fmla="*/ 115 w 117"/>
                <a:gd name="T23" fmla="*/ 107 h 132"/>
                <a:gd name="T24" fmla="*/ 108 w 117"/>
                <a:gd name="T25" fmla="*/ 90 h 132"/>
                <a:gd name="T26" fmla="*/ 99 w 117"/>
                <a:gd name="T27" fmla="*/ 74 h 132"/>
                <a:gd name="T28" fmla="*/ 89 w 117"/>
                <a:gd name="T29" fmla="*/ 58 h 132"/>
                <a:gd name="T30" fmla="*/ 78 w 117"/>
                <a:gd name="T31" fmla="*/ 45 h 132"/>
                <a:gd name="T32" fmla="*/ 67 w 117"/>
                <a:gd name="T33" fmla="*/ 36 h 132"/>
                <a:gd name="T34" fmla="*/ 58 w 117"/>
                <a:gd name="T35" fmla="*/ 32 h 132"/>
                <a:gd name="T36" fmla="*/ 69 w 117"/>
                <a:gd name="T37" fmla="*/ 29 h 132"/>
                <a:gd name="T38" fmla="*/ 79 w 117"/>
                <a:gd name="T39" fmla="*/ 28 h 132"/>
                <a:gd name="T40" fmla="*/ 89 w 117"/>
                <a:gd name="T41" fmla="*/ 26 h 132"/>
                <a:gd name="T42" fmla="*/ 98 w 117"/>
                <a:gd name="T43" fmla="*/ 25 h 132"/>
                <a:gd name="T44" fmla="*/ 105 w 117"/>
                <a:gd name="T45" fmla="*/ 24 h 132"/>
                <a:gd name="T46" fmla="*/ 109 w 117"/>
                <a:gd name="T47" fmla="*/ 22 h 132"/>
                <a:gd name="T48" fmla="*/ 113 w 117"/>
                <a:gd name="T49" fmla="*/ 21 h 132"/>
                <a:gd name="T50" fmla="*/ 114 w 117"/>
                <a:gd name="T51" fmla="*/ 21 h 132"/>
                <a:gd name="T52" fmla="*/ 75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1185FE2A-A3AD-46DD-9210-3468B04CEE9D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9 w 29"/>
                <a:gd name="T1" fmla="*/ 0 h 77"/>
                <a:gd name="T2" fmla="*/ 23 w 29"/>
                <a:gd name="T3" fmla="*/ 0 h 77"/>
                <a:gd name="T4" fmla="*/ 16 w 29"/>
                <a:gd name="T5" fmla="*/ 4 h 77"/>
                <a:gd name="T6" fmla="*/ 9 w 29"/>
                <a:gd name="T7" fmla="*/ 9 h 77"/>
                <a:gd name="T8" fmla="*/ 4 w 29"/>
                <a:gd name="T9" fmla="*/ 19 h 77"/>
                <a:gd name="T10" fmla="*/ 1 w 29"/>
                <a:gd name="T11" fmla="*/ 30 h 77"/>
                <a:gd name="T12" fmla="*/ 0 w 29"/>
                <a:gd name="T13" fmla="*/ 44 h 77"/>
                <a:gd name="T14" fmla="*/ 3 w 29"/>
                <a:gd name="T15" fmla="*/ 60 h 77"/>
                <a:gd name="T16" fmla="*/ 11 w 29"/>
                <a:gd name="T17" fmla="*/ 77 h 77"/>
                <a:gd name="T18" fmla="*/ 15 w 29"/>
                <a:gd name="T19" fmla="*/ 53 h 77"/>
                <a:gd name="T20" fmla="*/ 19 w 29"/>
                <a:gd name="T21" fmla="*/ 37 h 77"/>
                <a:gd name="T22" fmla="*/ 23 w 29"/>
                <a:gd name="T23" fmla="*/ 22 h 77"/>
                <a:gd name="T24" fmla="*/ 29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" name="Freeform 16">
              <a:extLst>
                <a:ext uri="{FF2B5EF4-FFF2-40B4-BE49-F238E27FC236}">
                  <a16:creationId xmlns:a16="http://schemas.microsoft.com/office/drawing/2014/main" id="{78EBE3BD-B714-4BD0-909B-7C977CB23F1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12" name="Group 17">
              <a:extLst>
                <a:ext uri="{FF2B5EF4-FFF2-40B4-BE49-F238E27FC236}">
                  <a16:creationId xmlns:a16="http://schemas.microsoft.com/office/drawing/2014/main" id="{685A6C4A-A47D-4554-BE9C-093EF2D977E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>
                <a:extLst>
                  <a:ext uri="{FF2B5EF4-FFF2-40B4-BE49-F238E27FC236}">
                    <a16:creationId xmlns:a16="http://schemas.microsoft.com/office/drawing/2014/main" id="{88DC5F76-5DA8-4039-B25D-8E1977393F6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7" name="Freeform 19">
                <a:extLst>
                  <a:ext uri="{FF2B5EF4-FFF2-40B4-BE49-F238E27FC236}">
                    <a16:creationId xmlns:a16="http://schemas.microsoft.com/office/drawing/2014/main" id="{96F459F8-AF13-4C03-B939-9B3A6C15F86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8" name="Freeform 20">
                <a:extLst>
                  <a:ext uri="{FF2B5EF4-FFF2-40B4-BE49-F238E27FC236}">
                    <a16:creationId xmlns:a16="http://schemas.microsoft.com/office/drawing/2014/main" id="{431D3AD4-C63D-4B33-A672-EF988EAD340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3" name="Group 21">
              <a:extLst>
                <a:ext uri="{FF2B5EF4-FFF2-40B4-BE49-F238E27FC236}">
                  <a16:creationId xmlns:a16="http://schemas.microsoft.com/office/drawing/2014/main" id="{C1EE6C28-C2C3-4DE7-A151-747B9FE387B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>
                <a:extLst>
                  <a:ext uri="{FF2B5EF4-FFF2-40B4-BE49-F238E27FC236}">
                    <a16:creationId xmlns:a16="http://schemas.microsoft.com/office/drawing/2014/main" id="{09F8BD4D-27D2-445F-8004-42181BE2AFF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4" name="Freeform 23">
                <a:extLst>
                  <a:ext uri="{FF2B5EF4-FFF2-40B4-BE49-F238E27FC236}">
                    <a16:creationId xmlns:a16="http://schemas.microsoft.com/office/drawing/2014/main" id="{79FE09F9-2734-4D90-A685-4A27D4E0369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8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5" name="Freeform 24">
                <a:extLst>
                  <a:ext uri="{FF2B5EF4-FFF2-40B4-BE49-F238E27FC236}">
                    <a16:creationId xmlns:a16="http://schemas.microsoft.com/office/drawing/2014/main" id="{106FF2A1-2061-4474-84DD-D11C3C45C01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4" name="Group 25">
              <a:extLst>
                <a:ext uri="{FF2B5EF4-FFF2-40B4-BE49-F238E27FC236}">
                  <a16:creationId xmlns:a16="http://schemas.microsoft.com/office/drawing/2014/main" id="{CE33D313-03CC-41DE-816B-B3F4FBFDBE7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>
                <a:extLst>
                  <a:ext uri="{FF2B5EF4-FFF2-40B4-BE49-F238E27FC236}">
                    <a16:creationId xmlns:a16="http://schemas.microsoft.com/office/drawing/2014/main" id="{29A1C9A7-5769-405F-82E7-6482B997C66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1" name="Freeform 27">
                <a:extLst>
                  <a:ext uri="{FF2B5EF4-FFF2-40B4-BE49-F238E27FC236}">
                    <a16:creationId xmlns:a16="http://schemas.microsoft.com/office/drawing/2014/main" id="{B74A931E-B2A0-4F49-8EB5-5BC1AD382EF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2" name="Freeform 28">
                <a:extLst>
                  <a:ext uri="{FF2B5EF4-FFF2-40B4-BE49-F238E27FC236}">
                    <a16:creationId xmlns:a16="http://schemas.microsoft.com/office/drawing/2014/main" id="{DC01CBBF-6346-4172-9BE3-6ECC8C43D15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5" name="Group 29">
              <a:extLst>
                <a:ext uri="{FF2B5EF4-FFF2-40B4-BE49-F238E27FC236}">
                  <a16:creationId xmlns:a16="http://schemas.microsoft.com/office/drawing/2014/main" id="{5BEA9813-2290-4ECC-8E04-71DBFACD14F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>
                <a:extLst>
                  <a:ext uri="{FF2B5EF4-FFF2-40B4-BE49-F238E27FC236}">
                    <a16:creationId xmlns:a16="http://schemas.microsoft.com/office/drawing/2014/main" id="{6444E1DC-A0F3-4999-BE4A-7BED515BAFA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8" name="Freeform 31">
                <a:extLst>
                  <a:ext uri="{FF2B5EF4-FFF2-40B4-BE49-F238E27FC236}">
                    <a16:creationId xmlns:a16="http://schemas.microsoft.com/office/drawing/2014/main" id="{A5996DDA-300E-4C4D-ABDA-949ED0BECFB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9" name="Freeform 32">
                <a:extLst>
                  <a:ext uri="{FF2B5EF4-FFF2-40B4-BE49-F238E27FC236}">
                    <a16:creationId xmlns:a16="http://schemas.microsoft.com/office/drawing/2014/main" id="{1E8BF7B6-1B5D-4EEC-948C-F303FB63344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6" name="Group 33">
              <a:extLst>
                <a:ext uri="{FF2B5EF4-FFF2-40B4-BE49-F238E27FC236}">
                  <a16:creationId xmlns:a16="http://schemas.microsoft.com/office/drawing/2014/main" id="{B5B4B53F-4AB6-497F-BD59-C9063816031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>
                <a:extLst>
                  <a:ext uri="{FF2B5EF4-FFF2-40B4-BE49-F238E27FC236}">
                    <a16:creationId xmlns:a16="http://schemas.microsoft.com/office/drawing/2014/main" id="{7D555F77-93D9-4C87-B9B9-D9954EBE3FA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5" name="Freeform 35">
                <a:extLst>
                  <a:ext uri="{FF2B5EF4-FFF2-40B4-BE49-F238E27FC236}">
                    <a16:creationId xmlns:a16="http://schemas.microsoft.com/office/drawing/2014/main" id="{08893710-6030-4EB8-ABCA-D99A6563EAF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6" name="Freeform 36">
                <a:extLst>
                  <a:ext uri="{FF2B5EF4-FFF2-40B4-BE49-F238E27FC236}">
                    <a16:creationId xmlns:a16="http://schemas.microsoft.com/office/drawing/2014/main" id="{5B0A6657-E21B-441A-BBE4-F9E82CB4D11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17" name="Freeform 37">
              <a:extLst>
                <a:ext uri="{FF2B5EF4-FFF2-40B4-BE49-F238E27FC236}">
                  <a16:creationId xmlns:a16="http://schemas.microsoft.com/office/drawing/2014/main" id="{998E8ACC-0298-4B04-A2D0-A7877A621D43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" name="Freeform 38">
              <a:extLst>
                <a:ext uri="{FF2B5EF4-FFF2-40B4-BE49-F238E27FC236}">
                  <a16:creationId xmlns:a16="http://schemas.microsoft.com/office/drawing/2014/main" id="{DD61510E-62E9-49AE-9743-751D949432BE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9" name="Freeform 39">
              <a:extLst>
                <a:ext uri="{FF2B5EF4-FFF2-40B4-BE49-F238E27FC236}">
                  <a16:creationId xmlns:a16="http://schemas.microsoft.com/office/drawing/2014/main" id="{1C0CC601-F249-4236-8D59-25C943881ECB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0" name="Freeform 40">
              <a:extLst>
                <a:ext uri="{FF2B5EF4-FFF2-40B4-BE49-F238E27FC236}">
                  <a16:creationId xmlns:a16="http://schemas.microsoft.com/office/drawing/2014/main" id="{796D314B-FD3A-4314-93DD-0D786B5A97E0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1" name="Freeform 41">
              <a:extLst>
                <a:ext uri="{FF2B5EF4-FFF2-40B4-BE49-F238E27FC236}">
                  <a16:creationId xmlns:a16="http://schemas.microsoft.com/office/drawing/2014/main" id="{715115E3-94F1-4B46-B3D3-8F204BC94FF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2" name="Freeform 42">
              <a:extLst>
                <a:ext uri="{FF2B5EF4-FFF2-40B4-BE49-F238E27FC236}">
                  <a16:creationId xmlns:a16="http://schemas.microsoft.com/office/drawing/2014/main" id="{1C9C338B-69CF-4A97-94BC-5220674CD90E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6 w 149"/>
                <a:gd name="T3" fmla="*/ 6 h 704"/>
                <a:gd name="T4" fmla="*/ 16 w 149"/>
                <a:gd name="T5" fmla="*/ 14 h 704"/>
                <a:gd name="T6" fmla="*/ 28 w 149"/>
                <a:gd name="T7" fmla="*/ 24 h 704"/>
                <a:gd name="T8" fmla="*/ 41 w 149"/>
                <a:gd name="T9" fmla="*/ 37 h 704"/>
                <a:gd name="T10" fmla="*/ 58 w 149"/>
                <a:gd name="T11" fmla="*/ 53 h 704"/>
                <a:gd name="T12" fmla="*/ 73 w 149"/>
                <a:gd name="T13" fmla="*/ 70 h 704"/>
                <a:gd name="T14" fmla="*/ 88 w 149"/>
                <a:gd name="T15" fmla="*/ 90 h 704"/>
                <a:gd name="T16" fmla="*/ 100 w 149"/>
                <a:gd name="T17" fmla="*/ 113 h 704"/>
                <a:gd name="T18" fmla="*/ 112 w 149"/>
                <a:gd name="T19" fmla="*/ 137 h 704"/>
                <a:gd name="T20" fmla="*/ 120 w 149"/>
                <a:gd name="T21" fmla="*/ 165 h 704"/>
                <a:gd name="T22" fmla="*/ 124 w 149"/>
                <a:gd name="T23" fmla="*/ 196 h 704"/>
                <a:gd name="T24" fmla="*/ 126 w 149"/>
                <a:gd name="T25" fmla="*/ 228 h 704"/>
                <a:gd name="T26" fmla="*/ 120 w 149"/>
                <a:gd name="T27" fmla="*/ 264 h 704"/>
                <a:gd name="T28" fmla="*/ 109 w 149"/>
                <a:gd name="T29" fmla="*/ 302 h 704"/>
                <a:gd name="T30" fmla="*/ 92 w 149"/>
                <a:gd name="T31" fmla="*/ 342 h 704"/>
                <a:gd name="T32" fmla="*/ 67 w 149"/>
                <a:gd name="T33" fmla="*/ 386 h 704"/>
                <a:gd name="T34" fmla="*/ 39 w 149"/>
                <a:gd name="T35" fmla="*/ 436 h 704"/>
                <a:gd name="T36" fmla="*/ 21 w 149"/>
                <a:gd name="T37" fmla="*/ 482 h 704"/>
                <a:gd name="T38" fmla="*/ 10 w 149"/>
                <a:gd name="T39" fmla="*/ 525 h 704"/>
                <a:gd name="T40" fmla="*/ 6 w 149"/>
                <a:gd name="T41" fmla="*/ 566 h 704"/>
                <a:gd name="T42" fmla="*/ 6 w 149"/>
                <a:gd name="T43" fmla="*/ 605 h 704"/>
                <a:gd name="T44" fmla="*/ 8 w 149"/>
                <a:gd name="T45" fmla="*/ 641 h 704"/>
                <a:gd name="T46" fmla="*/ 12 w 149"/>
                <a:gd name="T47" fmla="*/ 673 h 704"/>
                <a:gd name="T48" fmla="*/ 14 w 149"/>
                <a:gd name="T49" fmla="*/ 704 h 704"/>
                <a:gd name="T50" fmla="*/ 41 w 149"/>
                <a:gd name="T51" fmla="*/ 688 h 704"/>
                <a:gd name="T52" fmla="*/ 39 w 149"/>
                <a:gd name="T53" fmla="*/ 680 h 704"/>
                <a:gd name="T54" fmla="*/ 36 w 149"/>
                <a:gd name="T55" fmla="*/ 657 h 704"/>
                <a:gd name="T56" fmla="*/ 33 w 149"/>
                <a:gd name="T57" fmla="*/ 622 h 704"/>
                <a:gd name="T58" fmla="*/ 35 w 149"/>
                <a:gd name="T59" fmla="*/ 575 h 704"/>
                <a:gd name="T60" fmla="*/ 41 w 149"/>
                <a:gd name="T61" fmla="*/ 519 h 704"/>
                <a:gd name="T62" fmla="*/ 58 w 149"/>
                <a:gd name="T63" fmla="*/ 455 h 704"/>
                <a:gd name="T64" fmla="*/ 86 w 149"/>
                <a:gd name="T65" fmla="*/ 386 h 704"/>
                <a:gd name="T66" fmla="*/ 129 w 149"/>
                <a:gd name="T67" fmla="*/ 313 h 704"/>
                <a:gd name="T68" fmla="*/ 143 w 149"/>
                <a:gd name="T69" fmla="*/ 279 h 704"/>
                <a:gd name="T70" fmla="*/ 149 w 149"/>
                <a:gd name="T71" fmla="*/ 235 h 704"/>
                <a:gd name="T72" fmla="*/ 144 w 149"/>
                <a:gd name="T73" fmla="*/ 184 h 704"/>
                <a:gd name="T74" fmla="*/ 131 w 149"/>
                <a:gd name="T75" fmla="*/ 134 h 704"/>
                <a:gd name="T76" fmla="*/ 109 w 149"/>
                <a:gd name="T77" fmla="*/ 85 h 704"/>
                <a:gd name="T78" fmla="*/ 81 w 149"/>
                <a:gd name="T79" fmla="*/ 44 h 704"/>
                <a:gd name="T80" fmla="*/ 44 w 149"/>
                <a:gd name="T81" fmla="*/ 14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3" name="Freeform 43">
              <a:extLst>
                <a:ext uri="{FF2B5EF4-FFF2-40B4-BE49-F238E27FC236}">
                  <a16:creationId xmlns:a16="http://schemas.microsoft.com/office/drawing/2014/main" id="{3A03934C-DF5F-4627-B25E-9D56878E96BB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23249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23249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6" name="Rectangle 44">
            <a:extLst>
              <a:ext uri="{FF2B5EF4-FFF2-40B4-BE49-F238E27FC236}">
                <a16:creationId xmlns:a16="http://schemas.microsoft.com/office/drawing/2014/main" id="{D9F0A389-4B1A-43A9-AD8A-087801C059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7" name="Rectangle 45">
            <a:extLst>
              <a:ext uri="{FF2B5EF4-FFF2-40B4-BE49-F238E27FC236}">
                <a16:creationId xmlns:a16="http://schemas.microsoft.com/office/drawing/2014/main" id="{4CDB83DC-91FF-4B49-B3AE-4A0B9C88B0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8" name="Rectangle 46">
            <a:extLst>
              <a:ext uri="{FF2B5EF4-FFF2-40B4-BE49-F238E27FC236}">
                <a16:creationId xmlns:a16="http://schemas.microsoft.com/office/drawing/2014/main" id="{C889E779-B8C7-47C1-BF60-3880053B42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DA677A-D641-42F2-A43F-A3179584C6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1228494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D8D18FC9-DF90-472B-B9BB-82219ACB51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6DD52FFB-1FCE-4C79-9653-8675271E0E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85CD7CEC-6EC0-4771-9878-DB5594CD51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69A1A-43C7-41F9-A4D4-65C26A63EE7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3207744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C81CA50A-61BE-4779-9E1E-84AAD283E7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6D8112A-CC8F-435A-9038-48590B08EF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DEEA091D-8645-4FC5-8E24-B286C796EA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21B56-B7EA-4148-A32C-11CC73ADE42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1830982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標題及文字在物件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510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3903663"/>
            <a:ext cx="8229600" cy="215265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04AD7E72-896E-48F3-B01F-CD84EE3524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82B95F55-83C5-43CA-9E7D-C6A6243A7F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951D4B3E-AF02-4DDE-AF82-F49341BD83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65BAA0-06A9-4474-89B4-95F4AD705F9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1535148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6D0AFB5D-2783-4812-AD41-FF9A89D55F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D9883E3-C59E-4DBA-8456-07B0F464D7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B1C08319-4EA6-48F6-B66F-0CE966E54D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F7A54-BC69-44ED-B52D-03F3529546B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293099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56E5C33D-DA25-4EDD-8FA1-62E58F9E13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091C1E7-8C9E-48AD-8C6C-64DC73EE36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39F962AC-61E5-44BE-B9D3-6DA5226E44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30EA3-4F1D-464B-B56B-BCF57C53DF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4793863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1833FDF8-8869-4B05-BE98-0B57848B0E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D470B718-7E71-44D4-9266-9A41CB1BDB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F1F3F390-8F79-4C19-A274-4EA9613D8F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C9A94-38D2-4476-AA6C-B3EF126D73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9052967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7">
            <a:extLst>
              <a:ext uri="{FF2B5EF4-FFF2-40B4-BE49-F238E27FC236}">
                <a16:creationId xmlns:a16="http://schemas.microsoft.com/office/drawing/2014/main" id="{A9D715A6-9CBA-4D28-B1DD-8B23B95ABF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48">
            <a:extLst>
              <a:ext uri="{FF2B5EF4-FFF2-40B4-BE49-F238E27FC236}">
                <a16:creationId xmlns:a16="http://schemas.microsoft.com/office/drawing/2014/main" id="{E864E1C4-169E-4D35-BB27-962A20C3AA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49">
            <a:extLst>
              <a:ext uri="{FF2B5EF4-FFF2-40B4-BE49-F238E27FC236}">
                <a16:creationId xmlns:a16="http://schemas.microsoft.com/office/drawing/2014/main" id="{F700FA52-36E4-45EE-A22B-553831F2AB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0295D-F89D-47DB-890F-278F7018EC2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4395178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7">
            <a:extLst>
              <a:ext uri="{FF2B5EF4-FFF2-40B4-BE49-F238E27FC236}">
                <a16:creationId xmlns:a16="http://schemas.microsoft.com/office/drawing/2014/main" id="{65BB3FA5-AD70-453D-9143-DAF2166179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48">
            <a:extLst>
              <a:ext uri="{FF2B5EF4-FFF2-40B4-BE49-F238E27FC236}">
                <a16:creationId xmlns:a16="http://schemas.microsoft.com/office/drawing/2014/main" id="{4DB34454-7D67-467D-972C-1D40654741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9">
            <a:extLst>
              <a:ext uri="{FF2B5EF4-FFF2-40B4-BE49-F238E27FC236}">
                <a16:creationId xmlns:a16="http://schemas.microsoft.com/office/drawing/2014/main" id="{16AC290C-8032-4906-B78D-98E71384F5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B3AFC-3F2C-4E5F-8BF1-04EBBB2AD0C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7034105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>
            <a:extLst>
              <a:ext uri="{FF2B5EF4-FFF2-40B4-BE49-F238E27FC236}">
                <a16:creationId xmlns:a16="http://schemas.microsoft.com/office/drawing/2014/main" id="{90A73C9D-9837-4A1C-BFD0-2EAE3C8B1C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48">
            <a:extLst>
              <a:ext uri="{FF2B5EF4-FFF2-40B4-BE49-F238E27FC236}">
                <a16:creationId xmlns:a16="http://schemas.microsoft.com/office/drawing/2014/main" id="{77251DEA-B5CA-4CC4-9C6D-D3C7F3616E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49">
            <a:extLst>
              <a:ext uri="{FF2B5EF4-FFF2-40B4-BE49-F238E27FC236}">
                <a16:creationId xmlns:a16="http://schemas.microsoft.com/office/drawing/2014/main" id="{2218C016-5AE8-4A6A-89C9-0CCB3DF877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ABFBC-9CB1-442C-90B9-BCFF70062C4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400093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9A8C132C-01F0-46A7-AA90-02B9079C7D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04ADF1E2-E473-451E-982D-A9E67896D8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34B29A37-6C75-4D93-87F7-B83197F39B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12F26-4DBB-46F8-B8B0-8DAAB274F1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8641888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1EFCFF49-0CBC-498B-A684-43DD5CB88F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6527FE6F-C5F2-407B-8CE1-F20208DED5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94126B22-6A5C-4241-9490-98E95F380A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334C1-3E77-478E-86D9-A76C2D44081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0141388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7911E3DD-8D3B-4889-A4CF-D9FA145B7095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032" name="Freeform 3">
              <a:extLst>
                <a:ext uri="{FF2B5EF4-FFF2-40B4-BE49-F238E27FC236}">
                  <a16:creationId xmlns:a16="http://schemas.microsoft.com/office/drawing/2014/main" id="{D02FC19A-C384-43DD-82F2-2D007895663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1033" name="Group 4">
              <a:extLst>
                <a:ext uri="{FF2B5EF4-FFF2-40B4-BE49-F238E27FC236}">
                  <a16:creationId xmlns:a16="http://schemas.microsoft.com/office/drawing/2014/main" id="{4F1C97E6-1FB7-411C-BE8D-AA2240560B39}"/>
                </a:ext>
              </a:extLst>
            </p:cNvPr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071" name="Freeform 5">
                <a:extLst>
                  <a:ext uri="{FF2B5EF4-FFF2-40B4-BE49-F238E27FC236}">
                    <a16:creationId xmlns:a16="http://schemas.microsoft.com/office/drawing/2014/main" id="{A4A981DB-5DEE-4EA7-B8D0-E0DD1F91710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72" name="Freeform 6">
                <a:extLst>
                  <a:ext uri="{FF2B5EF4-FFF2-40B4-BE49-F238E27FC236}">
                    <a16:creationId xmlns:a16="http://schemas.microsoft.com/office/drawing/2014/main" id="{99108840-5170-4941-9C02-A129963DE9C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73" name="Freeform 7">
                <a:extLst>
                  <a:ext uri="{FF2B5EF4-FFF2-40B4-BE49-F238E27FC236}">
                    <a16:creationId xmlns:a16="http://schemas.microsoft.com/office/drawing/2014/main" id="{E513EABD-BA04-4048-A470-C7CB9BAD2EE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BC2D2F0B-B8D4-426E-B358-67CB49BD79C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1035" name="Group 9">
              <a:extLst>
                <a:ext uri="{FF2B5EF4-FFF2-40B4-BE49-F238E27FC236}">
                  <a16:creationId xmlns:a16="http://schemas.microsoft.com/office/drawing/2014/main" id="{CE60723F-7388-4447-9D1D-7E2D182AE452}"/>
                </a:ext>
              </a:extLst>
            </p:cNvPr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062" name="Freeform 10">
                <a:extLst>
                  <a:ext uri="{FF2B5EF4-FFF2-40B4-BE49-F238E27FC236}">
                    <a16:creationId xmlns:a16="http://schemas.microsoft.com/office/drawing/2014/main" id="{868CF277-5C2B-4457-B849-D519FC03D55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46 w 217"/>
                  <a:gd name="T1" fmla="*/ 210 h 210"/>
                  <a:gd name="T2" fmla="*/ 37 w 217"/>
                  <a:gd name="T3" fmla="*/ 198 h 210"/>
                  <a:gd name="T4" fmla="*/ 26 w 217"/>
                  <a:gd name="T5" fmla="*/ 181 h 210"/>
                  <a:gd name="T6" fmla="*/ 15 w 217"/>
                  <a:gd name="T7" fmla="*/ 159 h 210"/>
                  <a:gd name="T8" fmla="*/ 5 w 217"/>
                  <a:gd name="T9" fmla="*/ 135 h 210"/>
                  <a:gd name="T10" fmla="*/ 0 w 217"/>
                  <a:gd name="T11" fmla="*/ 109 h 210"/>
                  <a:gd name="T12" fmla="*/ 1 w 217"/>
                  <a:gd name="T13" fmla="*/ 82 h 210"/>
                  <a:gd name="T14" fmla="*/ 9 w 217"/>
                  <a:gd name="T15" fmla="*/ 57 h 210"/>
                  <a:gd name="T16" fmla="*/ 27 w 217"/>
                  <a:gd name="T17" fmla="*/ 35 h 210"/>
                  <a:gd name="T18" fmla="*/ 45 w 217"/>
                  <a:gd name="T19" fmla="*/ 22 h 210"/>
                  <a:gd name="T20" fmla="*/ 60 w 217"/>
                  <a:gd name="T21" fmla="*/ 12 h 210"/>
                  <a:gd name="T22" fmla="*/ 72 w 217"/>
                  <a:gd name="T23" fmla="*/ 7 h 210"/>
                  <a:gd name="T24" fmla="*/ 81 w 217"/>
                  <a:gd name="T25" fmla="*/ 5 h 210"/>
                  <a:gd name="T26" fmla="*/ 88 w 217"/>
                  <a:gd name="T27" fmla="*/ 5 h 210"/>
                  <a:gd name="T28" fmla="*/ 104 w 217"/>
                  <a:gd name="T29" fmla="*/ 0 h 210"/>
                  <a:gd name="T30" fmla="*/ 148 w 217"/>
                  <a:gd name="T31" fmla="*/ 8 h 210"/>
                  <a:gd name="T32" fmla="*/ 160 w 217"/>
                  <a:gd name="T33" fmla="*/ 12 h 210"/>
                  <a:gd name="T34" fmla="*/ 172 w 217"/>
                  <a:gd name="T35" fmla="*/ 15 h 210"/>
                  <a:gd name="T36" fmla="*/ 182 w 217"/>
                  <a:gd name="T37" fmla="*/ 19 h 210"/>
                  <a:gd name="T38" fmla="*/ 190 w 217"/>
                  <a:gd name="T39" fmla="*/ 23 h 210"/>
                  <a:gd name="T40" fmla="*/ 198 w 217"/>
                  <a:gd name="T41" fmla="*/ 27 h 210"/>
                  <a:gd name="T42" fmla="*/ 205 w 217"/>
                  <a:gd name="T43" fmla="*/ 32 h 210"/>
                  <a:gd name="T44" fmla="*/ 211 w 217"/>
                  <a:gd name="T45" fmla="*/ 38 h 210"/>
                  <a:gd name="T46" fmla="*/ 217 w 217"/>
                  <a:gd name="T47" fmla="*/ 45 h 210"/>
                  <a:gd name="T48" fmla="*/ 205 w 217"/>
                  <a:gd name="T49" fmla="*/ 40 h 210"/>
                  <a:gd name="T50" fmla="*/ 194 w 217"/>
                  <a:gd name="T51" fmla="*/ 36 h 210"/>
                  <a:gd name="T52" fmla="*/ 183 w 217"/>
                  <a:gd name="T53" fmla="*/ 33 h 210"/>
                  <a:gd name="T54" fmla="*/ 172 w 217"/>
                  <a:gd name="T55" fmla="*/ 30 h 210"/>
                  <a:gd name="T56" fmla="*/ 163 w 217"/>
                  <a:gd name="T57" fmla="*/ 27 h 210"/>
                  <a:gd name="T58" fmla="*/ 153 w 217"/>
                  <a:gd name="T59" fmla="*/ 26 h 210"/>
                  <a:gd name="T60" fmla="*/ 143 w 217"/>
                  <a:gd name="T61" fmla="*/ 24 h 210"/>
                  <a:gd name="T62" fmla="*/ 134 w 217"/>
                  <a:gd name="T63" fmla="*/ 24 h 210"/>
                  <a:gd name="T64" fmla="*/ 125 w 217"/>
                  <a:gd name="T65" fmla="*/ 24 h 210"/>
                  <a:gd name="T66" fmla="*/ 116 w 217"/>
                  <a:gd name="T67" fmla="*/ 25 h 210"/>
                  <a:gd name="T68" fmla="*/ 107 w 217"/>
                  <a:gd name="T69" fmla="*/ 27 h 210"/>
                  <a:gd name="T70" fmla="*/ 99 w 217"/>
                  <a:gd name="T71" fmla="*/ 29 h 210"/>
                  <a:gd name="T72" fmla="*/ 91 w 217"/>
                  <a:gd name="T73" fmla="*/ 33 h 210"/>
                  <a:gd name="T74" fmla="*/ 82 w 217"/>
                  <a:gd name="T75" fmla="*/ 36 h 210"/>
                  <a:gd name="T76" fmla="*/ 74 w 217"/>
                  <a:gd name="T77" fmla="*/ 41 h 210"/>
                  <a:gd name="T78" fmla="*/ 66 w 217"/>
                  <a:gd name="T79" fmla="*/ 46 h 210"/>
                  <a:gd name="T80" fmla="*/ 52 w 217"/>
                  <a:gd name="T81" fmla="*/ 61 h 210"/>
                  <a:gd name="T82" fmla="*/ 42 w 217"/>
                  <a:gd name="T83" fmla="*/ 80 h 210"/>
                  <a:gd name="T84" fmla="*/ 37 w 217"/>
                  <a:gd name="T85" fmla="*/ 103 h 210"/>
                  <a:gd name="T86" fmla="*/ 35 w 217"/>
                  <a:gd name="T87" fmla="*/ 126 h 210"/>
                  <a:gd name="T88" fmla="*/ 35 w 217"/>
                  <a:gd name="T89" fmla="*/ 151 h 210"/>
                  <a:gd name="T90" fmla="*/ 38 w 217"/>
                  <a:gd name="T91" fmla="*/ 174 h 210"/>
                  <a:gd name="T92" fmla="*/ 41 w 217"/>
                  <a:gd name="T93" fmla="*/ 194 h 210"/>
                  <a:gd name="T94" fmla="*/ 46 w 217"/>
                  <a:gd name="T95" fmla="*/ 210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3" name="Freeform 11">
                <a:extLst>
                  <a:ext uri="{FF2B5EF4-FFF2-40B4-BE49-F238E27FC236}">
                    <a16:creationId xmlns:a16="http://schemas.microsoft.com/office/drawing/2014/main" id="{046649EF-4C7B-4268-B457-66E9267E19A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109 w 182"/>
                  <a:gd name="T1" fmla="*/ 0 h 213"/>
                  <a:gd name="T2" fmla="*/ 112 w 182"/>
                  <a:gd name="T3" fmla="*/ 2 h 213"/>
                  <a:gd name="T4" fmla="*/ 118 w 182"/>
                  <a:gd name="T5" fmla="*/ 8 h 213"/>
                  <a:gd name="T6" fmla="*/ 127 w 182"/>
                  <a:gd name="T7" fmla="*/ 18 h 213"/>
                  <a:gd name="T8" fmla="*/ 137 w 182"/>
                  <a:gd name="T9" fmla="*/ 33 h 213"/>
                  <a:gd name="T10" fmla="*/ 145 w 182"/>
                  <a:gd name="T11" fmla="*/ 52 h 213"/>
                  <a:gd name="T12" fmla="*/ 150 w 182"/>
                  <a:gd name="T13" fmla="*/ 76 h 213"/>
                  <a:gd name="T14" fmla="*/ 150 w 182"/>
                  <a:gd name="T15" fmla="*/ 105 h 213"/>
                  <a:gd name="T16" fmla="*/ 144 w 182"/>
                  <a:gd name="T17" fmla="*/ 139 h 213"/>
                  <a:gd name="T18" fmla="*/ 140 w 182"/>
                  <a:gd name="T19" fmla="*/ 149 h 213"/>
                  <a:gd name="T20" fmla="*/ 136 w 182"/>
                  <a:gd name="T21" fmla="*/ 157 h 213"/>
                  <a:gd name="T22" fmla="*/ 131 w 182"/>
                  <a:gd name="T23" fmla="*/ 165 h 213"/>
                  <a:gd name="T24" fmla="*/ 125 w 182"/>
                  <a:gd name="T25" fmla="*/ 173 h 213"/>
                  <a:gd name="T26" fmla="*/ 117 w 182"/>
                  <a:gd name="T27" fmla="*/ 180 h 213"/>
                  <a:gd name="T28" fmla="*/ 110 w 182"/>
                  <a:gd name="T29" fmla="*/ 185 h 213"/>
                  <a:gd name="T30" fmla="*/ 102 w 182"/>
                  <a:gd name="T31" fmla="*/ 191 h 213"/>
                  <a:gd name="T32" fmla="*/ 92 w 182"/>
                  <a:gd name="T33" fmla="*/ 195 h 213"/>
                  <a:gd name="T34" fmla="*/ 82 w 182"/>
                  <a:gd name="T35" fmla="*/ 197 h 213"/>
                  <a:gd name="T36" fmla="*/ 72 w 182"/>
                  <a:gd name="T37" fmla="*/ 200 h 213"/>
                  <a:gd name="T38" fmla="*/ 61 w 182"/>
                  <a:gd name="T39" fmla="*/ 201 h 213"/>
                  <a:gd name="T40" fmla="*/ 49 w 182"/>
                  <a:gd name="T41" fmla="*/ 201 h 213"/>
                  <a:gd name="T42" fmla="*/ 37 w 182"/>
                  <a:gd name="T43" fmla="*/ 200 h 213"/>
                  <a:gd name="T44" fmla="*/ 25 w 182"/>
                  <a:gd name="T45" fmla="*/ 197 h 213"/>
                  <a:gd name="T46" fmla="*/ 12 w 182"/>
                  <a:gd name="T47" fmla="*/ 193 h 213"/>
                  <a:gd name="T48" fmla="*/ 0 w 182"/>
                  <a:gd name="T49" fmla="*/ 188 h 213"/>
                  <a:gd name="T50" fmla="*/ 11 w 182"/>
                  <a:gd name="T51" fmla="*/ 195 h 213"/>
                  <a:gd name="T52" fmla="*/ 22 w 182"/>
                  <a:gd name="T53" fmla="*/ 200 h 213"/>
                  <a:gd name="T54" fmla="*/ 33 w 182"/>
                  <a:gd name="T55" fmla="*/ 205 h 213"/>
                  <a:gd name="T56" fmla="*/ 43 w 182"/>
                  <a:gd name="T57" fmla="*/ 208 h 213"/>
                  <a:gd name="T58" fmla="*/ 53 w 182"/>
                  <a:gd name="T59" fmla="*/ 211 h 213"/>
                  <a:gd name="T60" fmla="*/ 63 w 182"/>
                  <a:gd name="T61" fmla="*/ 212 h 213"/>
                  <a:gd name="T62" fmla="*/ 73 w 182"/>
                  <a:gd name="T63" fmla="*/ 213 h 213"/>
                  <a:gd name="T64" fmla="*/ 83 w 182"/>
                  <a:gd name="T65" fmla="*/ 213 h 213"/>
                  <a:gd name="T66" fmla="*/ 91 w 182"/>
                  <a:gd name="T67" fmla="*/ 212 h 213"/>
                  <a:gd name="T68" fmla="*/ 100 w 182"/>
                  <a:gd name="T69" fmla="*/ 210 h 213"/>
                  <a:gd name="T70" fmla="*/ 108 w 182"/>
                  <a:gd name="T71" fmla="*/ 208 h 213"/>
                  <a:gd name="T72" fmla="*/ 116 w 182"/>
                  <a:gd name="T73" fmla="*/ 206 h 213"/>
                  <a:gd name="T74" fmla="*/ 123 w 182"/>
                  <a:gd name="T75" fmla="*/ 203 h 213"/>
                  <a:gd name="T76" fmla="*/ 130 w 182"/>
                  <a:gd name="T77" fmla="*/ 199 h 213"/>
                  <a:gd name="T78" fmla="*/ 136 w 182"/>
                  <a:gd name="T79" fmla="*/ 195 h 213"/>
                  <a:gd name="T80" fmla="*/ 142 w 182"/>
                  <a:gd name="T81" fmla="*/ 191 h 213"/>
                  <a:gd name="T82" fmla="*/ 158 w 182"/>
                  <a:gd name="T83" fmla="*/ 176 h 213"/>
                  <a:gd name="T84" fmla="*/ 169 w 182"/>
                  <a:gd name="T85" fmla="*/ 161 h 213"/>
                  <a:gd name="T86" fmla="*/ 176 w 182"/>
                  <a:gd name="T87" fmla="*/ 144 h 213"/>
                  <a:gd name="T88" fmla="*/ 179 w 182"/>
                  <a:gd name="T89" fmla="*/ 128 h 213"/>
                  <a:gd name="T90" fmla="*/ 181 w 182"/>
                  <a:gd name="T91" fmla="*/ 111 h 213"/>
                  <a:gd name="T92" fmla="*/ 181 w 182"/>
                  <a:gd name="T93" fmla="*/ 95 h 213"/>
                  <a:gd name="T94" fmla="*/ 182 w 182"/>
                  <a:gd name="T95" fmla="*/ 79 h 213"/>
                  <a:gd name="T96" fmla="*/ 173 w 182"/>
                  <a:gd name="T97" fmla="*/ 46 h 213"/>
                  <a:gd name="T98" fmla="*/ 156 w 182"/>
                  <a:gd name="T99" fmla="*/ 21 h 213"/>
                  <a:gd name="T100" fmla="*/ 151 w 182"/>
                  <a:gd name="T101" fmla="*/ 18 h 213"/>
                  <a:gd name="T102" fmla="*/ 147 w 182"/>
                  <a:gd name="T103" fmla="*/ 15 h 213"/>
                  <a:gd name="T104" fmla="*/ 142 w 182"/>
                  <a:gd name="T105" fmla="*/ 13 h 213"/>
                  <a:gd name="T106" fmla="*/ 138 w 182"/>
                  <a:gd name="T107" fmla="*/ 11 h 213"/>
                  <a:gd name="T108" fmla="*/ 132 w 182"/>
                  <a:gd name="T109" fmla="*/ 9 h 213"/>
                  <a:gd name="T110" fmla="*/ 126 w 182"/>
                  <a:gd name="T111" fmla="*/ 6 h 213"/>
                  <a:gd name="T112" fmla="*/ 119 w 182"/>
                  <a:gd name="T113" fmla="*/ 3 h 213"/>
                  <a:gd name="T114" fmla="*/ 109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4" name="Freeform 12">
                <a:extLst>
                  <a:ext uri="{FF2B5EF4-FFF2-40B4-BE49-F238E27FC236}">
                    <a16:creationId xmlns:a16="http://schemas.microsoft.com/office/drawing/2014/main" id="{FA9AB101-AA95-4800-A931-DCFF12739C1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94 w 128"/>
                  <a:gd name="T1" fmla="*/ 0 h 217"/>
                  <a:gd name="T2" fmla="*/ 105 w 128"/>
                  <a:gd name="T3" fmla="*/ 9 h 217"/>
                  <a:gd name="T4" fmla="*/ 115 w 128"/>
                  <a:gd name="T5" fmla="*/ 27 h 217"/>
                  <a:gd name="T6" fmla="*/ 123 w 128"/>
                  <a:gd name="T7" fmla="*/ 50 h 217"/>
                  <a:gd name="T8" fmla="*/ 128 w 128"/>
                  <a:gd name="T9" fmla="*/ 78 h 217"/>
                  <a:gd name="T10" fmla="*/ 127 w 128"/>
                  <a:gd name="T11" fmla="*/ 111 h 217"/>
                  <a:gd name="T12" fmla="*/ 116 w 128"/>
                  <a:gd name="T13" fmla="*/ 145 h 217"/>
                  <a:gd name="T14" fmla="*/ 94 w 128"/>
                  <a:gd name="T15" fmla="*/ 181 h 217"/>
                  <a:gd name="T16" fmla="*/ 60 w 128"/>
                  <a:gd name="T17" fmla="*/ 217 h 217"/>
                  <a:gd name="T18" fmla="*/ 49 w 128"/>
                  <a:gd name="T19" fmla="*/ 213 h 217"/>
                  <a:gd name="T20" fmla="*/ 38 w 128"/>
                  <a:gd name="T21" fmla="*/ 210 h 217"/>
                  <a:gd name="T22" fmla="*/ 26 w 128"/>
                  <a:gd name="T23" fmla="*/ 205 h 217"/>
                  <a:gd name="T24" fmla="*/ 16 w 128"/>
                  <a:gd name="T25" fmla="*/ 201 h 217"/>
                  <a:gd name="T26" fmla="*/ 8 w 128"/>
                  <a:gd name="T27" fmla="*/ 196 h 217"/>
                  <a:gd name="T28" fmla="*/ 2 w 128"/>
                  <a:gd name="T29" fmla="*/ 190 h 217"/>
                  <a:gd name="T30" fmla="*/ 0 w 128"/>
                  <a:gd name="T31" fmla="*/ 183 h 217"/>
                  <a:gd name="T32" fmla="*/ 1 w 128"/>
                  <a:gd name="T33" fmla="*/ 178 h 217"/>
                  <a:gd name="T34" fmla="*/ 13 w 128"/>
                  <a:gd name="T35" fmla="*/ 171 h 217"/>
                  <a:gd name="T36" fmla="*/ 29 w 128"/>
                  <a:gd name="T37" fmla="*/ 161 h 217"/>
                  <a:gd name="T38" fmla="*/ 46 w 128"/>
                  <a:gd name="T39" fmla="*/ 150 h 217"/>
                  <a:gd name="T40" fmla="*/ 63 w 128"/>
                  <a:gd name="T41" fmla="*/ 134 h 217"/>
                  <a:gd name="T42" fmla="*/ 79 w 128"/>
                  <a:gd name="T43" fmla="*/ 112 h 217"/>
                  <a:gd name="T44" fmla="*/ 91 w 128"/>
                  <a:gd name="T45" fmla="*/ 83 h 217"/>
                  <a:gd name="T46" fmla="*/ 97 w 128"/>
                  <a:gd name="T47" fmla="*/ 46 h 217"/>
                  <a:gd name="T48" fmla="*/ 94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5" name="Freeform 13">
                <a:extLst>
                  <a:ext uri="{FF2B5EF4-FFF2-40B4-BE49-F238E27FC236}">
                    <a16:creationId xmlns:a16="http://schemas.microsoft.com/office/drawing/2014/main" id="{9AFA6F24-1EE3-4F91-BDFD-41A75AFC47F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75 w 117"/>
                  <a:gd name="T1" fmla="*/ 0 h 132"/>
                  <a:gd name="T2" fmla="*/ 0 w 117"/>
                  <a:gd name="T3" fmla="*/ 25 h 132"/>
                  <a:gd name="T4" fmla="*/ 3 w 117"/>
                  <a:gd name="T5" fmla="*/ 26 h 132"/>
                  <a:gd name="T6" fmla="*/ 14 w 117"/>
                  <a:gd name="T7" fmla="*/ 29 h 132"/>
                  <a:gd name="T8" fmla="*/ 29 w 117"/>
                  <a:gd name="T9" fmla="*/ 36 h 132"/>
                  <a:gd name="T10" fmla="*/ 46 w 117"/>
                  <a:gd name="T11" fmla="*/ 47 h 132"/>
                  <a:gd name="T12" fmla="*/ 66 w 117"/>
                  <a:gd name="T13" fmla="*/ 62 h 132"/>
                  <a:gd name="T14" fmla="*/ 84 w 117"/>
                  <a:gd name="T15" fmla="*/ 80 h 132"/>
                  <a:gd name="T16" fmla="*/ 102 w 117"/>
                  <a:gd name="T17" fmla="*/ 103 h 132"/>
                  <a:gd name="T18" fmla="*/ 116 w 117"/>
                  <a:gd name="T19" fmla="*/ 132 h 132"/>
                  <a:gd name="T20" fmla="*/ 117 w 117"/>
                  <a:gd name="T21" fmla="*/ 120 h 132"/>
                  <a:gd name="T22" fmla="*/ 115 w 117"/>
                  <a:gd name="T23" fmla="*/ 107 h 132"/>
                  <a:gd name="T24" fmla="*/ 108 w 117"/>
                  <a:gd name="T25" fmla="*/ 90 h 132"/>
                  <a:gd name="T26" fmla="*/ 99 w 117"/>
                  <a:gd name="T27" fmla="*/ 74 h 132"/>
                  <a:gd name="T28" fmla="*/ 89 w 117"/>
                  <a:gd name="T29" fmla="*/ 58 h 132"/>
                  <a:gd name="T30" fmla="*/ 78 w 117"/>
                  <a:gd name="T31" fmla="*/ 45 h 132"/>
                  <a:gd name="T32" fmla="*/ 67 w 117"/>
                  <a:gd name="T33" fmla="*/ 36 h 132"/>
                  <a:gd name="T34" fmla="*/ 58 w 117"/>
                  <a:gd name="T35" fmla="*/ 32 h 132"/>
                  <a:gd name="T36" fmla="*/ 69 w 117"/>
                  <a:gd name="T37" fmla="*/ 29 h 132"/>
                  <a:gd name="T38" fmla="*/ 79 w 117"/>
                  <a:gd name="T39" fmla="*/ 28 h 132"/>
                  <a:gd name="T40" fmla="*/ 89 w 117"/>
                  <a:gd name="T41" fmla="*/ 26 h 132"/>
                  <a:gd name="T42" fmla="*/ 98 w 117"/>
                  <a:gd name="T43" fmla="*/ 25 h 132"/>
                  <a:gd name="T44" fmla="*/ 105 w 117"/>
                  <a:gd name="T45" fmla="*/ 24 h 132"/>
                  <a:gd name="T46" fmla="*/ 109 w 117"/>
                  <a:gd name="T47" fmla="*/ 22 h 132"/>
                  <a:gd name="T48" fmla="*/ 113 w 117"/>
                  <a:gd name="T49" fmla="*/ 21 h 132"/>
                  <a:gd name="T50" fmla="*/ 114 w 117"/>
                  <a:gd name="T51" fmla="*/ 21 h 132"/>
                  <a:gd name="T52" fmla="*/ 75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6" name="Freeform 14">
                <a:extLst>
                  <a:ext uri="{FF2B5EF4-FFF2-40B4-BE49-F238E27FC236}">
                    <a16:creationId xmlns:a16="http://schemas.microsoft.com/office/drawing/2014/main" id="{2883A618-2B0E-4D65-AFA8-65F741C9ADE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>
                  <a:gd name="T0" fmla="*/ 29 w 29"/>
                  <a:gd name="T1" fmla="*/ 0 h 77"/>
                  <a:gd name="T2" fmla="*/ 23 w 29"/>
                  <a:gd name="T3" fmla="*/ 0 h 77"/>
                  <a:gd name="T4" fmla="*/ 16 w 29"/>
                  <a:gd name="T5" fmla="*/ 4 h 77"/>
                  <a:gd name="T6" fmla="*/ 9 w 29"/>
                  <a:gd name="T7" fmla="*/ 9 h 77"/>
                  <a:gd name="T8" fmla="*/ 4 w 29"/>
                  <a:gd name="T9" fmla="*/ 19 h 77"/>
                  <a:gd name="T10" fmla="*/ 1 w 29"/>
                  <a:gd name="T11" fmla="*/ 30 h 77"/>
                  <a:gd name="T12" fmla="*/ 0 w 29"/>
                  <a:gd name="T13" fmla="*/ 44 h 77"/>
                  <a:gd name="T14" fmla="*/ 3 w 29"/>
                  <a:gd name="T15" fmla="*/ 60 h 77"/>
                  <a:gd name="T16" fmla="*/ 11 w 29"/>
                  <a:gd name="T17" fmla="*/ 77 h 77"/>
                  <a:gd name="T18" fmla="*/ 15 w 29"/>
                  <a:gd name="T19" fmla="*/ 53 h 77"/>
                  <a:gd name="T20" fmla="*/ 19 w 29"/>
                  <a:gd name="T21" fmla="*/ 37 h 77"/>
                  <a:gd name="T22" fmla="*/ 23 w 29"/>
                  <a:gd name="T23" fmla="*/ 22 h 77"/>
                  <a:gd name="T24" fmla="*/ 29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grpSp>
            <p:nvGrpSpPr>
              <p:cNvPr id="1067" name="Group 15">
                <a:extLst>
                  <a:ext uri="{FF2B5EF4-FFF2-40B4-BE49-F238E27FC236}">
                    <a16:creationId xmlns:a16="http://schemas.microsoft.com/office/drawing/2014/main" id="{637B536E-1F9D-4121-9308-50043B534D73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068" name="Freeform 16">
                  <a:extLst>
                    <a:ext uri="{FF2B5EF4-FFF2-40B4-BE49-F238E27FC236}">
                      <a16:creationId xmlns:a16="http://schemas.microsoft.com/office/drawing/2014/main" id="{C0D31A58-FCBC-4DBC-B972-63390CF3EE77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2 w 207"/>
                    <a:gd name="T1" fmla="*/ 44 h 564"/>
                    <a:gd name="T2" fmla="*/ 6 w 207"/>
                    <a:gd name="T3" fmla="*/ 72 h 564"/>
                    <a:gd name="T4" fmla="*/ 3 w 207"/>
                    <a:gd name="T5" fmla="*/ 99 h 564"/>
                    <a:gd name="T6" fmla="*/ 0 w 207"/>
                    <a:gd name="T7" fmla="*/ 125 h 564"/>
                    <a:gd name="T8" fmla="*/ 0 w 207"/>
                    <a:gd name="T9" fmla="*/ 151 h 564"/>
                    <a:gd name="T10" fmla="*/ 3 w 207"/>
                    <a:gd name="T11" fmla="*/ 180 h 564"/>
                    <a:gd name="T12" fmla="*/ 7 w 207"/>
                    <a:gd name="T13" fmla="*/ 211 h 564"/>
                    <a:gd name="T14" fmla="*/ 16 w 207"/>
                    <a:gd name="T15" fmla="*/ 247 h 564"/>
                    <a:gd name="T16" fmla="*/ 29 w 207"/>
                    <a:gd name="T17" fmla="*/ 287 h 564"/>
                    <a:gd name="T18" fmla="*/ 43 w 207"/>
                    <a:gd name="T19" fmla="*/ 325 h 564"/>
                    <a:gd name="T20" fmla="*/ 61 w 207"/>
                    <a:gd name="T21" fmla="*/ 364 h 564"/>
                    <a:gd name="T22" fmla="*/ 83 w 207"/>
                    <a:gd name="T23" fmla="*/ 406 h 564"/>
                    <a:gd name="T24" fmla="*/ 106 w 207"/>
                    <a:gd name="T25" fmla="*/ 446 h 564"/>
                    <a:gd name="T26" fmla="*/ 132 w 207"/>
                    <a:gd name="T27" fmla="*/ 483 h 564"/>
                    <a:gd name="T28" fmla="*/ 157 w 207"/>
                    <a:gd name="T29" fmla="*/ 516 h 564"/>
                    <a:gd name="T30" fmla="*/ 182 w 207"/>
                    <a:gd name="T31" fmla="*/ 544 h 564"/>
                    <a:gd name="T32" fmla="*/ 207 w 207"/>
                    <a:gd name="T33" fmla="*/ 564 h 564"/>
                    <a:gd name="T34" fmla="*/ 160 w 207"/>
                    <a:gd name="T35" fmla="*/ 501 h 564"/>
                    <a:gd name="T36" fmla="*/ 127 w 207"/>
                    <a:gd name="T37" fmla="*/ 448 h 564"/>
                    <a:gd name="T38" fmla="*/ 103 w 207"/>
                    <a:gd name="T39" fmla="*/ 405 h 564"/>
                    <a:gd name="T40" fmla="*/ 87 w 207"/>
                    <a:gd name="T41" fmla="*/ 368 h 564"/>
                    <a:gd name="T42" fmla="*/ 75 w 207"/>
                    <a:gd name="T43" fmla="*/ 337 h 564"/>
                    <a:gd name="T44" fmla="*/ 68 w 207"/>
                    <a:gd name="T45" fmla="*/ 309 h 564"/>
                    <a:gd name="T46" fmla="*/ 63 w 207"/>
                    <a:gd name="T47" fmla="*/ 285 h 564"/>
                    <a:gd name="T48" fmla="*/ 56 w 207"/>
                    <a:gd name="T49" fmla="*/ 261 h 564"/>
                    <a:gd name="T50" fmla="*/ 44 w 207"/>
                    <a:gd name="T51" fmla="*/ 205 h 564"/>
                    <a:gd name="T52" fmla="*/ 41 w 207"/>
                    <a:gd name="T53" fmla="*/ 140 h 564"/>
                    <a:gd name="T54" fmla="*/ 43 w 207"/>
                    <a:gd name="T55" fmla="*/ 68 h 564"/>
                    <a:gd name="T56" fmla="*/ 50 w 207"/>
                    <a:gd name="T57" fmla="*/ 0 h 564"/>
                    <a:gd name="T58" fmla="*/ 12 w 207"/>
                    <a:gd name="T59" fmla="*/ 44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069" name="Freeform 17">
                  <a:extLst>
                    <a:ext uri="{FF2B5EF4-FFF2-40B4-BE49-F238E27FC236}">
                      <a16:creationId xmlns:a16="http://schemas.microsoft.com/office/drawing/2014/main" id="{E4A59EA9-60BF-44D0-90C4-E9E9D0279180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9 h 232"/>
                    <a:gd name="T2" fmla="*/ 14 w 47"/>
                    <a:gd name="T3" fmla="*/ 55 h 232"/>
                    <a:gd name="T4" fmla="*/ 22 w 47"/>
                    <a:gd name="T5" fmla="*/ 101 h 232"/>
                    <a:gd name="T6" fmla="*/ 24 w 47"/>
                    <a:gd name="T7" fmla="*/ 159 h 232"/>
                    <a:gd name="T8" fmla="*/ 19 w 47"/>
                    <a:gd name="T9" fmla="*/ 232 h 232"/>
                    <a:gd name="T10" fmla="*/ 45 w 47"/>
                    <a:gd name="T11" fmla="*/ 217 h 232"/>
                    <a:gd name="T12" fmla="*/ 47 w 47"/>
                    <a:gd name="T13" fmla="*/ 178 h 232"/>
                    <a:gd name="T14" fmla="*/ 47 w 47"/>
                    <a:gd name="T15" fmla="*/ 140 h 232"/>
                    <a:gd name="T16" fmla="*/ 45 w 47"/>
                    <a:gd name="T17" fmla="*/ 103 h 232"/>
                    <a:gd name="T18" fmla="*/ 41 w 47"/>
                    <a:gd name="T19" fmla="*/ 71 h 232"/>
                    <a:gd name="T20" fmla="*/ 36 w 47"/>
                    <a:gd name="T21" fmla="*/ 52 h 232"/>
                    <a:gd name="T22" fmla="*/ 29 w 47"/>
                    <a:gd name="T23" fmla="*/ 34 h 232"/>
                    <a:gd name="T24" fmla="*/ 22 w 47"/>
                    <a:gd name="T25" fmla="*/ 17 h 232"/>
                    <a:gd name="T26" fmla="*/ 13 w 47"/>
                    <a:gd name="T27" fmla="*/ 0 h 232"/>
                    <a:gd name="T28" fmla="*/ 0 w 47"/>
                    <a:gd name="T29" fmla="*/ 19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070" name="Freeform 18">
                  <a:extLst>
                    <a:ext uri="{FF2B5EF4-FFF2-40B4-BE49-F238E27FC236}">
                      <a16:creationId xmlns:a16="http://schemas.microsoft.com/office/drawing/2014/main" id="{58431531-3788-4C55-90FF-A9922AFB4674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96" y="1721"/>
                  <a:ext cx="60" cy="27"/>
                </a:xfrm>
                <a:custGeom>
                  <a:avLst/>
                  <a:gdLst>
                    <a:gd name="T0" fmla="*/ 87 w 87"/>
                    <a:gd name="T1" fmla="*/ 22 h 40"/>
                    <a:gd name="T2" fmla="*/ 77 w 87"/>
                    <a:gd name="T3" fmla="*/ 17 h 40"/>
                    <a:gd name="T4" fmla="*/ 68 w 87"/>
                    <a:gd name="T5" fmla="*/ 12 h 40"/>
                    <a:gd name="T6" fmla="*/ 58 w 87"/>
                    <a:gd name="T7" fmla="*/ 7 h 40"/>
                    <a:gd name="T8" fmla="*/ 47 w 87"/>
                    <a:gd name="T9" fmla="*/ 5 h 40"/>
                    <a:gd name="T10" fmla="*/ 37 w 87"/>
                    <a:gd name="T11" fmla="*/ 3 h 40"/>
                    <a:gd name="T12" fmla="*/ 26 w 87"/>
                    <a:gd name="T13" fmla="*/ 2 h 40"/>
                    <a:gd name="T14" fmla="*/ 13 w 87"/>
                    <a:gd name="T15" fmla="*/ 0 h 40"/>
                    <a:gd name="T16" fmla="*/ 0 w 87"/>
                    <a:gd name="T17" fmla="*/ 2 h 40"/>
                    <a:gd name="T18" fmla="*/ 6 w 87"/>
                    <a:gd name="T19" fmla="*/ 6 h 40"/>
                    <a:gd name="T20" fmla="*/ 14 w 87"/>
                    <a:gd name="T21" fmla="*/ 10 h 40"/>
                    <a:gd name="T22" fmla="*/ 22 w 87"/>
                    <a:gd name="T23" fmla="*/ 14 h 40"/>
                    <a:gd name="T24" fmla="*/ 33 w 87"/>
                    <a:gd name="T25" fmla="*/ 18 h 40"/>
                    <a:gd name="T26" fmla="*/ 42 w 87"/>
                    <a:gd name="T27" fmla="*/ 22 h 40"/>
                    <a:gd name="T28" fmla="*/ 52 w 87"/>
                    <a:gd name="T29" fmla="*/ 27 h 40"/>
                    <a:gd name="T30" fmla="*/ 64 w 87"/>
                    <a:gd name="T31" fmla="*/ 33 h 40"/>
                    <a:gd name="T32" fmla="*/ 74 w 87"/>
                    <a:gd name="T33" fmla="*/ 40 h 40"/>
                    <a:gd name="T34" fmla="*/ 87 w 87"/>
                    <a:gd name="T35" fmla="*/ 22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1036" name="Group 19">
              <a:extLst>
                <a:ext uri="{FF2B5EF4-FFF2-40B4-BE49-F238E27FC236}">
                  <a16:creationId xmlns:a16="http://schemas.microsoft.com/office/drawing/2014/main" id="{29931568-9C91-441E-8533-C525251A8B0F}"/>
                </a:ext>
              </a:extLst>
            </p:cNvPr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059" name="Freeform 20">
                <a:extLst>
                  <a:ext uri="{FF2B5EF4-FFF2-40B4-BE49-F238E27FC236}">
                    <a16:creationId xmlns:a16="http://schemas.microsoft.com/office/drawing/2014/main" id="{AF4F67CD-DAEF-4AA3-B7FE-FA546E78D2E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0" name="Freeform 21">
                <a:extLst>
                  <a:ext uri="{FF2B5EF4-FFF2-40B4-BE49-F238E27FC236}">
                    <a16:creationId xmlns:a16="http://schemas.microsoft.com/office/drawing/2014/main" id="{7C2155CA-1B4C-401B-ACC7-2C4F4B851DC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1" name="Freeform 22">
                <a:extLst>
                  <a:ext uri="{FF2B5EF4-FFF2-40B4-BE49-F238E27FC236}">
                    <a16:creationId xmlns:a16="http://schemas.microsoft.com/office/drawing/2014/main" id="{6D957B6B-D85F-4461-98F6-A4709C728CB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037" name="Group 23">
              <a:extLst>
                <a:ext uri="{FF2B5EF4-FFF2-40B4-BE49-F238E27FC236}">
                  <a16:creationId xmlns:a16="http://schemas.microsoft.com/office/drawing/2014/main" id="{3389B74C-2AC7-4A53-8123-359AF061EBD6}"/>
                </a:ext>
              </a:extLst>
            </p:cNvPr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056" name="Freeform 24">
                <a:extLst>
                  <a:ext uri="{FF2B5EF4-FFF2-40B4-BE49-F238E27FC236}">
                    <a16:creationId xmlns:a16="http://schemas.microsoft.com/office/drawing/2014/main" id="{166089F7-BB1B-44CE-940F-0DA364D14A1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7" name="Freeform 25">
                <a:extLst>
                  <a:ext uri="{FF2B5EF4-FFF2-40B4-BE49-F238E27FC236}">
                    <a16:creationId xmlns:a16="http://schemas.microsoft.com/office/drawing/2014/main" id="{65CDD1BA-038A-4346-AEBF-BDB30366788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8" name="Freeform 26">
                <a:extLst>
                  <a:ext uri="{FF2B5EF4-FFF2-40B4-BE49-F238E27FC236}">
                    <a16:creationId xmlns:a16="http://schemas.microsoft.com/office/drawing/2014/main" id="{7AFD5ACB-AD0F-46A0-B62F-F48FB5EEA12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038" name="Group 27">
              <a:extLst>
                <a:ext uri="{FF2B5EF4-FFF2-40B4-BE49-F238E27FC236}">
                  <a16:creationId xmlns:a16="http://schemas.microsoft.com/office/drawing/2014/main" id="{5C23B7AE-B855-49D6-908D-F6F7C19373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053" name="Freeform 28">
                <a:extLst>
                  <a:ext uri="{FF2B5EF4-FFF2-40B4-BE49-F238E27FC236}">
                    <a16:creationId xmlns:a16="http://schemas.microsoft.com/office/drawing/2014/main" id="{224AE40C-851A-4CCC-AD03-8161F40697B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4" name="Freeform 29">
                <a:extLst>
                  <a:ext uri="{FF2B5EF4-FFF2-40B4-BE49-F238E27FC236}">
                    <a16:creationId xmlns:a16="http://schemas.microsoft.com/office/drawing/2014/main" id="{498EDD5D-D4C4-408F-951F-FE3B77B25DA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5" name="Freeform 30">
                <a:extLst>
                  <a:ext uri="{FF2B5EF4-FFF2-40B4-BE49-F238E27FC236}">
                    <a16:creationId xmlns:a16="http://schemas.microsoft.com/office/drawing/2014/main" id="{F4BFFF3B-94C4-4257-96F1-7482BD41C5F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1039" name="Freeform 31">
              <a:extLst>
                <a:ext uri="{FF2B5EF4-FFF2-40B4-BE49-F238E27FC236}">
                  <a16:creationId xmlns:a16="http://schemas.microsoft.com/office/drawing/2014/main" id="{0492647B-4F9C-43EF-A526-9ACC72155F1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0" name="Freeform 32">
              <a:extLst>
                <a:ext uri="{FF2B5EF4-FFF2-40B4-BE49-F238E27FC236}">
                  <a16:creationId xmlns:a16="http://schemas.microsoft.com/office/drawing/2014/main" id="{66517063-C6B5-439F-A31B-4F524CE74EC9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1" name="Freeform 33">
              <a:extLst>
                <a:ext uri="{FF2B5EF4-FFF2-40B4-BE49-F238E27FC236}">
                  <a16:creationId xmlns:a16="http://schemas.microsoft.com/office/drawing/2014/main" id="{FA1B1675-9BDB-4FB5-A935-EBB54FB9B213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2" name="Freeform 34">
              <a:extLst>
                <a:ext uri="{FF2B5EF4-FFF2-40B4-BE49-F238E27FC236}">
                  <a16:creationId xmlns:a16="http://schemas.microsoft.com/office/drawing/2014/main" id="{50A547A2-C9A9-4CA9-B93B-88636985090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3" name="Freeform 35">
              <a:extLst>
                <a:ext uri="{FF2B5EF4-FFF2-40B4-BE49-F238E27FC236}">
                  <a16:creationId xmlns:a16="http://schemas.microsoft.com/office/drawing/2014/main" id="{4A9E6DFD-5486-4F0E-86B3-4AC4B5543E6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4" name="Freeform 36">
              <a:extLst>
                <a:ext uri="{FF2B5EF4-FFF2-40B4-BE49-F238E27FC236}">
                  <a16:creationId xmlns:a16="http://schemas.microsoft.com/office/drawing/2014/main" id="{71DBE1FC-84BE-4E90-8F46-EC2EBBCC0CE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5" name="Freeform 37">
              <a:extLst>
                <a:ext uri="{FF2B5EF4-FFF2-40B4-BE49-F238E27FC236}">
                  <a16:creationId xmlns:a16="http://schemas.microsoft.com/office/drawing/2014/main" id="{352059E7-C965-433B-AE5C-4149D5D9004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6" name="Freeform 38">
              <a:extLst>
                <a:ext uri="{FF2B5EF4-FFF2-40B4-BE49-F238E27FC236}">
                  <a16:creationId xmlns:a16="http://schemas.microsoft.com/office/drawing/2014/main" id="{DD475D03-FE3D-4F06-B58C-BD518A5ADD7E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7" name="Freeform 39">
              <a:extLst>
                <a:ext uri="{FF2B5EF4-FFF2-40B4-BE49-F238E27FC236}">
                  <a16:creationId xmlns:a16="http://schemas.microsoft.com/office/drawing/2014/main" id="{F6612723-CF1F-4257-BD66-6997F8223161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8" name="Freeform 40">
              <a:extLst>
                <a:ext uri="{FF2B5EF4-FFF2-40B4-BE49-F238E27FC236}">
                  <a16:creationId xmlns:a16="http://schemas.microsoft.com/office/drawing/2014/main" id="{7DBF0393-A95B-4262-9D2E-58FBAA797DF1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9" name="Freeform 41">
              <a:extLst>
                <a:ext uri="{FF2B5EF4-FFF2-40B4-BE49-F238E27FC236}">
                  <a16:creationId xmlns:a16="http://schemas.microsoft.com/office/drawing/2014/main" id="{E62340BC-A820-4F2E-BAAA-DCBF57FF1BC3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50" name="Freeform 42">
              <a:extLst>
                <a:ext uri="{FF2B5EF4-FFF2-40B4-BE49-F238E27FC236}">
                  <a16:creationId xmlns:a16="http://schemas.microsoft.com/office/drawing/2014/main" id="{6755F93B-4882-4AAA-9AA6-18C307EDA4D2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51" name="Freeform 43">
              <a:extLst>
                <a:ext uri="{FF2B5EF4-FFF2-40B4-BE49-F238E27FC236}">
                  <a16:creationId xmlns:a16="http://schemas.microsoft.com/office/drawing/2014/main" id="{5B54E65D-4828-44EE-9DC0-E5F6E746BBE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52" name="Freeform 44">
              <a:extLst>
                <a:ext uri="{FF2B5EF4-FFF2-40B4-BE49-F238E27FC236}">
                  <a16:creationId xmlns:a16="http://schemas.microsoft.com/office/drawing/2014/main" id="{441FAACD-9870-4B12-8726-AF85AC47932A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16 w 596"/>
                <a:gd name="T1" fmla="*/ 370 h 666"/>
                <a:gd name="T2" fmla="*/ 6 w 596"/>
                <a:gd name="T3" fmla="*/ 341 h 666"/>
                <a:gd name="T4" fmla="*/ 0 w 596"/>
                <a:gd name="T5" fmla="*/ 289 h 666"/>
                <a:gd name="T6" fmla="*/ 4 w 596"/>
                <a:gd name="T7" fmla="*/ 222 h 666"/>
                <a:gd name="T8" fmla="*/ 25 w 596"/>
                <a:gd name="T9" fmla="*/ 151 h 666"/>
                <a:gd name="T10" fmla="*/ 69 w 596"/>
                <a:gd name="T11" fmla="*/ 84 h 666"/>
                <a:gd name="T12" fmla="*/ 142 w 596"/>
                <a:gd name="T13" fmla="*/ 31 h 666"/>
                <a:gd name="T14" fmla="*/ 247 w 596"/>
                <a:gd name="T15" fmla="*/ 2 h 666"/>
                <a:gd name="T16" fmla="*/ 380 w 596"/>
                <a:gd name="T17" fmla="*/ 9 h 666"/>
                <a:gd name="T18" fmla="*/ 484 w 596"/>
                <a:gd name="T19" fmla="*/ 68 h 666"/>
                <a:gd name="T20" fmla="*/ 554 w 596"/>
                <a:gd name="T21" fmla="*/ 165 h 666"/>
                <a:gd name="T22" fmla="*/ 591 w 596"/>
                <a:gd name="T23" fmla="*/ 284 h 666"/>
                <a:gd name="T24" fmla="*/ 595 w 596"/>
                <a:gd name="T25" fmla="*/ 409 h 666"/>
                <a:gd name="T26" fmla="*/ 566 w 596"/>
                <a:gd name="T27" fmla="*/ 525 h 666"/>
                <a:gd name="T28" fmla="*/ 507 w 596"/>
                <a:gd name="T29" fmla="*/ 615 h 666"/>
                <a:gd name="T30" fmla="*/ 417 w 596"/>
                <a:gd name="T31" fmla="*/ 663 h 666"/>
                <a:gd name="T32" fmla="*/ 389 w 596"/>
                <a:gd name="T33" fmla="*/ 659 h 666"/>
                <a:gd name="T34" fmla="*/ 441 w 596"/>
                <a:gd name="T35" fmla="*/ 617 h 666"/>
                <a:gd name="T36" fmla="*/ 482 w 596"/>
                <a:gd name="T37" fmla="*/ 544 h 666"/>
                <a:gd name="T38" fmla="*/ 509 w 596"/>
                <a:gd name="T39" fmla="*/ 454 h 666"/>
                <a:gd name="T40" fmla="*/ 520 w 596"/>
                <a:gd name="T41" fmla="*/ 355 h 666"/>
                <a:gd name="T42" fmla="*/ 514 w 596"/>
                <a:gd name="T43" fmla="*/ 258 h 666"/>
                <a:gd name="T44" fmla="*/ 485 w 596"/>
                <a:gd name="T45" fmla="*/ 174 h 666"/>
                <a:gd name="T46" fmla="*/ 433 w 596"/>
                <a:gd name="T47" fmla="*/ 112 h 666"/>
                <a:gd name="T48" fmla="*/ 341 w 596"/>
                <a:gd name="T49" fmla="*/ 75 h 666"/>
                <a:gd name="T50" fmla="*/ 246 w 596"/>
                <a:gd name="T51" fmla="*/ 61 h 666"/>
                <a:gd name="T52" fmla="*/ 174 w 596"/>
                <a:gd name="T53" fmla="*/ 71 h 666"/>
                <a:gd name="T54" fmla="*/ 121 w 596"/>
                <a:gd name="T55" fmla="*/ 101 h 666"/>
                <a:gd name="T56" fmla="*/ 84 w 596"/>
                <a:gd name="T57" fmla="*/ 149 h 666"/>
                <a:gd name="T58" fmla="*/ 57 w 596"/>
                <a:gd name="T59" fmla="*/ 206 h 666"/>
                <a:gd name="T60" fmla="*/ 40 w 596"/>
                <a:gd name="T61" fmla="*/ 272 h 666"/>
                <a:gd name="T62" fmla="*/ 28 w 596"/>
                <a:gd name="T63" fmla="*/ 339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231469" name="Rectangle 45">
            <a:extLst>
              <a:ext uri="{FF2B5EF4-FFF2-40B4-BE49-F238E27FC236}">
                <a16:creationId xmlns:a16="http://schemas.microsoft.com/office/drawing/2014/main" id="{2355FF65-9F1C-47D8-BD59-B2A3A2A779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6">
            <a:extLst>
              <a:ext uri="{FF2B5EF4-FFF2-40B4-BE49-F238E27FC236}">
                <a16:creationId xmlns:a16="http://schemas.microsoft.com/office/drawing/2014/main" id="{C9461DB0-BE32-417A-A85D-9607B62A07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231471" name="Rectangle 47">
            <a:extLst>
              <a:ext uri="{FF2B5EF4-FFF2-40B4-BE49-F238E27FC236}">
                <a16:creationId xmlns:a16="http://schemas.microsoft.com/office/drawing/2014/main" id="{32256DE2-00B2-414F-BDC5-15AC0215782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1472" name="Rectangle 48">
            <a:extLst>
              <a:ext uri="{FF2B5EF4-FFF2-40B4-BE49-F238E27FC236}">
                <a16:creationId xmlns:a16="http://schemas.microsoft.com/office/drawing/2014/main" id="{5F189CFB-BD0A-4C17-88CB-FFFACB4646A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1473" name="Rectangle 49">
            <a:extLst>
              <a:ext uri="{FF2B5EF4-FFF2-40B4-BE49-F238E27FC236}">
                <a16:creationId xmlns:a16="http://schemas.microsoft.com/office/drawing/2014/main" id="{C3C92904-184C-4170-B284-5F2D812D6E5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smtClean="0"/>
            </a:lvl1pPr>
          </a:lstStyle>
          <a:p>
            <a:pPr>
              <a:defRPr/>
            </a:pPr>
            <a:fld id="{268E52CA-6F39-4BD7-B3FB-50A00A040EC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ransition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912CCD62-B5D0-4906-B69A-9E6A5FA64ED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00563" y="4676775"/>
            <a:ext cx="4424362" cy="163195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spcBef>
                <a:spcPct val="0"/>
              </a:spcBef>
              <a:defRPr/>
            </a:pPr>
            <a:br>
              <a:rPr lang="en-US" altLang="zh-TW" sz="4400" dirty="0">
                <a:solidFill>
                  <a:srgbClr val="000099"/>
                </a:solidFill>
                <a:ea typeface="標楷體" pitchFamily="65" charset="-120"/>
              </a:rPr>
            </a:br>
            <a:endParaRPr lang="en-US" altLang="zh-TW" sz="2700" dirty="0">
              <a:solidFill>
                <a:srgbClr val="000099"/>
              </a:solidFill>
              <a:ea typeface="標楷體" pitchFamily="65" charset="-120"/>
            </a:endParaRPr>
          </a:p>
        </p:txBody>
      </p:sp>
      <p:sp>
        <p:nvSpPr>
          <p:cNvPr id="2061" name="Text Box 13">
            <a:extLst>
              <a:ext uri="{FF2B5EF4-FFF2-40B4-BE49-F238E27FC236}">
                <a16:creationId xmlns:a16="http://schemas.microsoft.com/office/drawing/2014/main" id="{A8714782-3647-4BC1-A676-6C7B3A73B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616" y="908720"/>
            <a:ext cx="691276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zh-TW" altLang="en-US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得主所賜美善婚姻</a:t>
            </a:r>
            <a:r>
              <a:rPr lang="en-US" altLang="zh-TW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美善的家庭生活</a:t>
            </a:r>
          </a:p>
        </p:txBody>
      </p:sp>
      <p:sp>
        <p:nvSpPr>
          <p:cNvPr id="2066" name="Rectangle 18">
            <a:extLst>
              <a:ext uri="{FF2B5EF4-FFF2-40B4-BE49-F238E27FC236}">
                <a16:creationId xmlns:a16="http://schemas.microsoft.com/office/drawing/2014/main" id="{7D4A6CF8-0477-49B6-AB0A-6551C0760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2070" y="3213125"/>
            <a:ext cx="7272338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defRPr/>
            </a:pPr>
            <a:endParaRPr lang="en-US" altLang="zh-TW" sz="2800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ea typeface="新細明體" charset="-120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               </a:t>
            </a:r>
            <a:endParaRPr lang="en-US" altLang="zh-TW" sz="2800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ea typeface="新細明體" charset="-120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                                        </a:t>
            </a:r>
          </a:p>
          <a:p>
            <a:pPr algn="r" eaLnBrk="1" hangingPunct="1">
              <a:spcBef>
                <a:spcPct val="20000"/>
              </a:spcBef>
              <a:defRPr/>
            </a:pP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                                         郭建男 傳道</a:t>
            </a:r>
          </a:p>
          <a:p>
            <a:pPr algn="r" eaLnBrk="1" hangingPunct="1">
              <a:spcBef>
                <a:spcPct val="20000"/>
              </a:spcBef>
              <a:defRPr/>
            </a:pPr>
            <a:r>
              <a:rPr lang="en-US" altLang="zh-TW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2026/6/6(</a:t>
            </a: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六下</a:t>
            </a:r>
            <a:r>
              <a:rPr lang="en-US" altLang="zh-TW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)</a:t>
            </a:r>
          </a:p>
          <a:p>
            <a:pPr algn="r" eaLnBrk="1" hangingPunct="1">
              <a:spcBef>
                <a:spcPct val="20000"/>
              </a:spcBef>
              <a:defRPr/>
            </a:pP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於信義教會</a:t>
            </a:r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4AECC27A-BD64-7D64-0313-03A0668A9E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0281" y="3284984"/>
            <a:ext cx="438774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TW" altLang="en-US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詩</a:t>
            </a:r>
            <a:r>
              <a:rPr lang="en-US" altLang="zh-TW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 364</a:t>
            </a:r>
            <a:r>
              <a:rPr lang="zh-TW" altLang="en-US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 panose="02020500000000000000" pitchFamily="18" charset="-120"/>
              </a:rPr>
              <a:t>、</a:t>
            </a:r>
            <a:r>
              <a:rPr lang="en-US" altLang="zh-TW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366</a:t>
            </a:r>
            <a:r>
              <a:rPr lang="zh-TW" altLang="en-US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首</a:t>
            </a:r>
            <a:endParaRPr lang="en-US" altLang="zh-TW" sz="4800" b="1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三、美善家庭榮神益人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敬虔加上知足的心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然而，敬虔加上知足的心便是大利了；因為我們沒有帶甚麼到世上來，也不能帶甚麼去。只要有衣有食，就當知足。但那些想要發財的人，就陷在迷惑、落在網羅和許多無知有害的私慾裏，叫人沉在敗壞和滅亡中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提前六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6-9)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 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「神所賜的福，使人富足，並不加上憂慮。」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箴十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22)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94011137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9578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三、美善家庭榮神益人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教導兒女端莊順服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把自己家庭管理好：「好好管理自己的家，使兒女凡事端莊順服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或作：端端莊莊的使兒女順服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。人若不知道管理自己的家，焉能照管神的教會呢？」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提前三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4-5)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從小教養孩童：「教養孩童，使他走當行的道，就是到老他也不偏離。」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箴二十二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6)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把握機會教導：「趁有指望，管教你的兒子，你的心不可任他死亡。」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箴十九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18)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3313237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7D17D680-1717-4EDD-8BD2-DFA38EF6EF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參、結論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968CE388-D86E-4452-81A5-0E4601519DC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zh-TW" altLang="en-US" sz="2800" b="1" dirty="0">
                <a:solidFill>
                  <a:srgbClr val="0000CC"/>
                </a:solidFill>
              </a:rPr>
              <a:t>    在主裏美善家庭生活，要重視信仰及家庭，全家信主同蒙主恩，一家人在主裏成長，家庭要用心經營。</a:t>
            </a:r>
          </a:p>
          <a:p>
            <a:pPr marL="0" indent="0" eaLnBrk="1" hangingPunct="1">
              <a:buNone/>
            </a:pPr>
            <a:r>
              <a:rPr lang="zh-TW" altLang="en-US" sz="2800" b="1" dirty="0">
                <a:solidFill>
                  <a:srgbClr val="0000CC"/>
                </a:solidFill>
              </a:rPr>
              <a:t>    與家人要有良好互動，對年長者要關懷，夫妻相愛相扶持，教導兒女端莊順服。</a:t>
            </a:r>
          </a:p>
          <a:p>
            <a:pPr marL="0" indent="0" eaLnBrk="1" hangingPunct="1">
              <a:buNone/>
            </a:pPr>
            <a:r>
              <a:rPr lang="zh-TW" altLang="en-US" sz="2800" b="1" dirty="0">
                <a:solidFill>
                  <a:srgbClr val="0000CC"/>
                </a:solidFill>
              </a:rPr>
              <a:t>    美善家庭榮神益人，全家人都敬虔蒙福，願主的恩典慈愛臨到我們家庭。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84378CDC-295C-4A1A-B36C-5E9A8FDA94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壹、前言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4F7D9BFA-9F14-445C-BD70-5BC85087268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  得主所賜美善婚姻：在主內尋得佳偶，建立基督化家庭，美善的家庭生活。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以信仰為根本，用心經營家庭，全家在主愛中成長，要如何才能達成，用以下三個方面來學習：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一、重視信仰經營家庭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二、與家人有良好互動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三、美善家庭榮神益人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一、重視信仰經營家庭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全家信主同蒙主恩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全家信主及事奉：「她和她一家既領了洗，便求我們說：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『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你們若以為我是真信主的，請到我家裏來住。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』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於是強留我們。」 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徒十六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15)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信仰救一家的人：「他們說：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『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當信主耶穌，你和你一家都必得救。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』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徒十六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31)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全家信主很喜樂：「於是禁卒領他們上自己家裏去，給他們擺上飯。他和全家，因為信了神，都很喜樂。」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徒十六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34)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5008067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一、重視信仰經營家庭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一家人在主裏成長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在神家中同被建造：「這樣，你們不再作外人，和客旅，是與聖徒同國，是神家裏的人了；並且被建造在使徒和先知的根基上，有基督耶穌自己為房角石；各房靠祂聯絡得合式，漸漸成為主的聖殿；你們也靠祂同被建造，成為神藉著聖靈居住的所在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弗二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19-22)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在真理中學習成長：「求你用真理使他們成聖。你的道就是真理。」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約十七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17)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194140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一、重視信仰經營家庭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用心經營管理家庭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要看顧自己家人：「這些事你要囑咐他們，叫他們無可指責。人若不看顧親屬，就是背了真道，比不信的人還不好，不看顧自己家裏的人，更是如此。」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提前五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7-8)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由近而遠的行善：「又有行善的名聲，就如養育兒女，接待遠人，洗聖徒的腳，救濟遭難的人，竭力行各樣善事。」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提前五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10)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8533044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二、與家人有良好互動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要行孝報答親恩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當孝敬父母：「當孝敬父母，使你的日子在耶和華你神所賜你的地上得以長久。」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出二十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12)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報答親恩奉養父母：「若寡婦有兒女，或有孫子、孫女，便叫他們先在自己家中學著行孝，報答親恩，因為這在神面前是可悅納的。那獨居無靠、真為寡婦的，是仰賴神，晝夜不住的祈求禱告。但那好宴樂的寡婦正活著的時候也是死的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提前五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4-6)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4007313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二、與家人有良好互動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夫妻關係要良好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妻子順服丈夫：「你們作妻子的，當順服自己的丈夫，如同順服主，因為丈夫是妻子的頭，如同基督是教會的頭；祂又是教會全體的救主。教會怎樣順服基督，妻子也要怎樣凡事順服丈夫。」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弗五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22-24)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丈夫要愛妻子：「你們作丈夫的，要愛你們的妻子，正如基督愛教會，為教會捨己；要用水藉著道，把教會洗淨，成為聖潔，可以獻給自己，作個榮耀的教會，乃是聖潔沒有瑕疵的。」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弗五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25-27)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9371593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二、與家人有良好互動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親子關係要良好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在主裏聽從父母：「你們作兒女的，要在主裏聽從父母，這是理所當然的。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『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要孝敬父母，使你得福，在世長壽。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』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這是第一條帶應許的誡命。你們作父親的，不要惹兒女的氣，只要照著主的教訓和警戒，養育他們。」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弗六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1-4)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身教與言教：「又勸少年人要謹守。你自己凡事要顯出善行的榜樣；在教訓上要正直、端莊，言語純全，無可指責。」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多二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6-8)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3568443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三、美善家庭榮神益人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全家人都敬虔蒙福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敬虔的人蒙福：「凡敬畏主、遵行祂道的人便為有福！」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詩一百廿八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工作及家庭蒙主看顧：「若不是主建造房屋，建造的人就枉然勞力；若不是主看守城池，看守的人就枉然儆醒。你們清晨早起，夜晚安歇，吃勞碌得來的飯，本是枉然；惟有主所親愛的，必叫他安然睡覺。兒女是主所賜的產業，所懷的胎是他所給的賞賜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詩一百廿七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1-3)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7700792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新細明體"/>
        <a:cs typeface=""/>
      </a:majorFont>
      <a:minorFont>
        <a:latin typeface="Verdan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8570</TotalTime>
  <Words>1448</Words>
  <Application>Microsoft Macintosh PowerPoint</Application>
  <PresentationFormat>如螢幕大小 (4:3)</PresentationFormat>
  <Paragraphs>100</Paragraphs>
  <Slides>12</Slides>
  <Notes>12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7" baseType="lpstr">
      <vt:lpstr>新細明體</vt:lpstr>
      <vt:lpstr>標楷體</vt:lpstr>
      <vt:lpstr>Arial</vt:lpstr>
      <vt:lpstr>Verdana</vt:lpstr>
      <vt:lpstr>Balloons</vt:lpstr>
      <vt:lpstr>PowerPoint 簡報</vt:lpstr>
      <vt:lpstr>壹、前言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參、結論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Kuo Chien-Nan</dc:creator>
  <cp:lastModifiedBy>建男 郭</cp:lastModifiedBy>
  <cp:revision>571</cp:revision>
  <dcterms:created xsi:type="dcterms:W3CDTF">2006-12-27T04:23:31Z</dcterms:created>
  <dcterms:modified xsi:type="dcterms:W3CDTF">2026-06-05T17:25:08Z</dcterms:modified>
</cp:coreProperties>
</file>