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3" r:id="rId3"/>
    <p:sldId id="378" r:id="rId4"/>
    <p:sldId id="380" r:id="rId5"/>
    <p:sldId id="381" r:id="rId6"/>
    <p:sldId id="379" r:id="rId7"/>
    <p:sldId id="372" r:id="rId8"/>
    <p:sldId id="373" r:id="rId9"/>
    <p:sldId id="377" r:id="rId10"/>
    <p:sldId id="382" r:id="rId11"/>
    <p:sldId id="383" r:id="rId12"/>
    <p:sldId id="368" r:id="rId13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966FF"/>
    <a:srgbClr val="99FF99"/>
    <a:srgbClr val="CCECFF"/>
    <a:srgbClr val="66CCFF"/>
    <a:srgbClr val="000099"/>
    <a:srgbClr val="66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1" autoAdjust="0"/>
    <p:restoredTop sz="97373" autoAdjust="0"/>
  </p:normalViewPr>
  <p:slideViewPr>
    <p:cSldViewPr>
      <p:cViewPr varScale="1">
        <p:scale>
          <a:sx n="107" d="100"/>
          <a:sy n="107" d="100"/>
        </p:scale>
        <p:origin x="157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BD28A2B0-DEA1-46BB-B298-F7B9972B3E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EFC83EE7-0DDB-48EB-B625-E6ADD4BBF97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8019888B-63AF-4C94-B29C-FC30B00D26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93B1D408-CC2F-4733-AD7B-DE47346928C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2AD4E95-15A3-41AF-84E6-CD3BC9EE1E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9FE0449-4874-4166-A41A-E3DA2056CC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DC6C8FE-2859-45DD-9CF7-8368ED1840E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E37D377-9145-44D1-9B6E-977C994F63E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BCD8CE6A-AE83-485E-87E0-D3BD8BFA48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8E9F82F3-CA3F-41D6-A641-8FCE3BE99B4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9380E5E9-E23B-48A7-92E1-2367043886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137E204-5414-4661-A594-831FF5B46D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2FA6992-6340-4A60-9A67-829850CA4D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80B94722-965A-475D-B238-738C6C287CCA}" type="slidenum">
              <a:rPr lang="en-US" altLang="zh-TW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80BF0BC-0B9C-4233-A499-582B17A0C3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1E9A723-52FA-4A11-802C-803018C1D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10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66477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11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76695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E3FB3FA8-BB50-488B-A219-8172911E08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EC1613E3-4CEF-453F-A6E9-DA6C4AAED671}" type="slidenum">
              <a:rPr lang="en-US" altLang="zh-TW"/>
              <a:pPr>
                <a:spcBef>
                  <a:spcPct val="0"/>
                </a:spcBef>
              </a:pPr>
              <a:t>12</a:t>
            </a:fld>
            <a:endParaRPr lang="en-US" altLang="zh-TW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FFF3A513-CAE3-4565-983D-749A8A502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CFF1138-A3AF-4048-813D-FF4C5F271E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7526CFEB-F9CF-45A8-A376-6082FDFA2B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498E1ED-3819-4B5D-B64F-F992AD63532E}" type="slidenum">
              <a:rPr lang="en-US" altLang="zh-TW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14E83BB-05EE-49FC-B629-8348DEC2EF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0275FF3-D545-434E-B67D-9800312483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3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4642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4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1591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5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0526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6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2303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7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85024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8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30243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9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86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89FA9EC-D3BF-44C7-9227-D6D1286B625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AE02B941-74C0-4AD6-A996-1883D775713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05636567-6504-4FAF-A1B4-9B2CBDDFF25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3" y="776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48FF18B1-3401-4A80-8515-9A4C527949D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8" y="1800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EFD13C86-3086-421B-9BF1-F228815E72D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7" y="2165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CD0427D8-9DC0-4BE4-9A97-5EF9E80105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8" y="975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365363DF-2180-4B20-81A9-EFE908088DD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3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78B1A843-EFF0-470E-9E5D-0F7CF578D2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3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6AC193B0-F880-407D-8B73-9332DE0C465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9E96A216-4014-4EB3-8718-28BF506A28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23525842-EA2B-43A4-9539-EA8C233046B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9D4C99AF-8DB8-4461-BE0E-B8D7520BD21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BF28A5D-7AFE-4750-B589-BDA949F60FC6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185FE2A-A3AD-46DD-9210-3468B04CEE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78EBE3BD-B714-4BD0-909B-7C977CB23F1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685A6C4A-A47D-4554-BE9C-093EF2D977E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88DC5F76-5DA8-4039-B25D-8E1977393F6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96F459F8-AF13-4C03-B939-9B3A6C15F86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431D3AD4-C63D-4B33-A672-EF988EAD340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C1EE6C28-C2C3-4DE7-A151-747B9FE387B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09F8BD4D-27D2-445F-8004-42181BE2AFF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79FE09F9-2734-4D90-A685-4A27D4E0369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106FF2A1-2061-4474-84DD-D11C3C45C01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CE33D313-03CC-41DE-816B-B3F4FBFDBE7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29A1C9A7-5769-405F-82E7-6482B997C66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B74A931E-B2A0-4F49-8EB5-5BC1AD382E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DC01CBBF-6346-4172-9BE3-6ECC8C43D15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5BEA9813-2290-4ECC-8E04-71DBFACD14F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6444E1DC-A0F3-4999-BE4A-7BED515BAFA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A5996DDA-300E-4C4D-ABDA-949ED0BECFB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1E8BF7B6-1B5D-4EEC-948C-F303FB63344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B5B4B53F-4AB6-497F-BD59-C9063816031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7D555F77-93D9-4C87-B9B9-D9954EBE3F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08893710-6030-4EB8-ABCA-D99A6563EA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5B0A6657-E21B-441A-BBE4-F9E82CB4D11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998E8ACC-0298-4B04-A2D0-A7877A621D43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DD61510E-62E9-49AE-9743-751D949432B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1C0CC601-F249-4236-8D59-25C943881ECB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796D314B-FD3A-4314-93DD-0D786B5A97E0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715115E3-94F1-4B46-B3D3-8F204BC94FF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1C9C338B-69CF-4A97-94BC-5220674CD90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3A03934C-DF5F-4627-B25E-9D56878E96B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24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324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D9F0A389-4B1A-43A9-AD8A-087801C059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4CDB83DC-91FF-4B49-B3AE-4A0B9C88B0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C889E779-B8C7-47C1-BF60-3880053B42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DA677A-D641-42F2-A43F-A3179584C6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228494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D8D18FC9-DF90-472B-B9BB-82219ACB5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6DD52FFB-1FCE-4C79-9653-8675271E0E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85CD7CEC-6EC0-4771-9878-DB5594CD51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69A1A-43C7-41F9-A4D4-65C26A63EE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20774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C81CA50A-61BE-4779-9E1E-84AAD283E7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6D8112A-CC8F-435A-9038-48590B08E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DEEA091D-8645-4FC5-8E24-B286C796EA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21B56-B7EA-4148-A32C-11CC73ADE42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830982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510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3903663"/>
            <a:ext cx="8229600" cy="215265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04AD7E72-896E-48F3-B01F-CD84EE3524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82B95F55-83C5-43CA-9E7D-C6A6243A7F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51D4B3E-AF02-4DDE-AF82-F49341BD83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5BAA0-06A9-4474-89B4-95F4AD705F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1535148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6D0AFB5D-2783-4812-AD41-FF9A89D55F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D9883E3-C59E-4DBA-8456-07B0F464D7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B1C08319-4EA6-48F6-B66F-0CE966E54D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F7A54-BC69-44ED-B52D-03F3529546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293099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56E5C33D-DA25-4EDD-8FA1-62E58F9E13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091C1E7-8C9E-48AD-8C6C-64DC73EE36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39F962AC-61E5-44BE-B9D3-6DA5226E4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30EA3-4F1D-464B-B56B-BCF57C53DF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79386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833FDF8-8869-4B05-BE98-0B57848B0E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D470B718-7E71-44D4-9266-9A41CB1BDB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F1F3F390-8F79-4C19-A274-4EA9613D8F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C9A94-38D2-4476-AA6C-B3EF126D73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052967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A9D715A6-9CBA-4D28-B1DD-8B23B95ABF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E864E1C4-169E-4D35-BB27-962A20C3AA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F700FA52-36E4-45EE-A22B-553831F2A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0295D-F89D-47DB-890F-278F7018EC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395178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65BB3FA5-AD70-453D-9143-DAF2166179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4DB34454-7D67-467D-972C-1D40654741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16AC290C-8032-4906-B78D-98E71384F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B3AFC-3F2C-4E5F-8BF1-04EBBB2AD0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034105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90A73C9D-9837-4A1C-BFD0-2EAE3C8B1C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77251DEA-B5CA-4CC4-9C6D-D3C7F3616E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2218C016-5AE8-4A6A-89C9-0CCB3DF877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ABFBC-9CB1-442C-90B9-BCFF70062C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00093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9A8C132C-01F0-46A7-AA90-02B9079C7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04ADF1E2-E473-451E-982D-A9E67896D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34B29A37-6C75-4D93-87F7-B83197F39B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12F26-4DBB-46F8-B8B0-8DAAB274F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641888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EFCFF49-0CBC-498B-A684-43DD5CB88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6527FE6F-C5F2-407B-8CE1-F20208DED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4126B22-6A5C-4241-9490-98E95F380A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334C1-3E77-478E-86D9-A76C2D4408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14138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911E3DD-8D3B-4889-A4CF-D9FA145B7095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D02FC19A-C384-43DD-82F2-2D007895663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3" name="Group 4">
              <a:extLst>
                <a:ext uri="{FF2B5EF4-FFF2-40B4-BE49-F238E27FC236}">
                  <a16:creationId xmlns:a16="http://schemas.microsoft.com/office/drawing/2014/main" id="{4F1C97E6-1FB7-411C-BE8D-AA2240560B39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>
                <a:extLst>
                  <a:ext uri="{FF2B5EF4-FFF2-40B4-BE49-F238E27FC236}">
                    <a16:creationId xmlns:a16="http://schemas.microsoft.com/office/drawing/2014/main" id="{A4A981DB-5DEE-4EA7-B8D0-E0DD1F91710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2" name="Freeform 6">
                <a:extLst>
                  <a:ext uri="{FF2B5EF4-FFF2-40B4-BE49-F238E27FC236}">
                    <a16:creationId xmlns:a16="http://schemas.microsoft.com/office/drawing/2014/main" id="{99108840-5170-4941-9C02-A129963DE9C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3" name="Freeform 7">
                <a:extLst>
                  <a:ext uri="{FF2B5EF4-FFF2-40B4-BE49-F238E27FC236}">
                    <a16:creationId xmlns:a16="http://schemas.microsoft.com/office/drawing/2014/main" id="{E513EABD-BA04-4048-A470-C7CB9BAD2EE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BC2D2F0B-B8D4-426E-B358-67CB49BD79C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5" name="Group 9">
              <a:extLst>
                <a:ext uri="{FF2B5EF4-FFF2-40B4-BE49-F238E27FC236}">
                  <a16:creationId xmlns:a16="http://schemas.microsoft.com/office/drawing/2014/main" id="{CE60723F-7388-4447-9D1D-7E2D182AE452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>
                <a:extLst>
                  <a:ext uri="{FF2B5EF4-FFF2-40B4-BE49-F238E27FC236}">
                    <a16:creationId xmlns:a16="http://schemas.microsoft.com/office/drawing/2014/main" id="{868CF277-5C2B-4457-B849-D519FC03D55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3" name="Freeform 11">
                <a:extLst>
                  <a:ext uri="{FF2B5EF4-FFF2-40B4-BE49-F238E27FC236}">
                    <a16:creationId xmlns:a16="http://schemas.microsoft.com/office/drawing/2014/main" id="{046649EF-4C7B-4268-B457-66E9267E19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4" name="Freeform 12">
                <a:extLst>
                  <a:ext uri="{FF2B5EF4-FFF2-40B4-BE49-F238E27FC236}">
                    <a16:creationId xmlns:a16="http://schemas.microsoft.com/office/drawing/2014/main" id="{FA9AB101-AA95-4800-A931-DCFF12739C1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5" name="Freeform 13">
                <a:extLst>
                  <a:ext uri="{FF2B5EF4-FFF2-40B4-BE49-F238E27FC236}">
                    <a16:creationId xmlns:a16="http://schemas.microsoft.com/office/drawing/2014/main" id="{9AFA6F24-1EE3-4F91-BDFD-41A75AFC47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6" name="Freeform 14">
                <a:extLst>
                  <a:ext uri="{FF2B5EF4-FFF2-40B4-BE49-F238E27FC236}">
                    <a16:creationId xmlns:a16="http://schemas.microsoft.com/office/drawing/2014/main" id="{2883A618-2B0E-4D65-AFA8-65F741C9ADE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1067" name="Group 15">
                <a:extLst>
                  <a:ext uri="{FF2B5EF4-FFF2-40B4-BE49-F238E27FC236}">
                    <a16:creationId xmlns:a16="http://schemas.microsoft.com/office/drawing/2014/main" id="{637B536E-1F9D-4121-9308-50043B534D7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>
                  <a:extLst>
                    <a:ext uri="{FF2B5EF4-FFF2-40B4-BE49-F238E27FC236}">
                      <a16:creationId xmlns:a16="http://schemas.microsoft.com/office/drawing/2014/main" id="{C0D31A58-FCBC-4DBC-B972-63390CF3EE7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69" name="Freeform 17">
                  <a:extLst>
                    <a:ext uri="{FF2B5EF4-FFF2-40B4-BE49-F238E27FC236}">
                      <a16:creationId xmlns:a16="http://schemas.microsoft.com/office/drawing/2014/main" id="{E4A59EA9-60BF-44D0-90C4-E9E9D027918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70" name="Freeform 18">
                  <a:extLst>
                    <a:ext uri="{FF2B5EF4-FFF2-40B4-BE49-F238E27FC236}">
                      <a16:creationId xmlns:a16="http://schemas.microsoft.com/office/drawing/2014/main" id="{58431531-3788-4C55-90FF-A9922AFB467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6" y="1721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1036" name="Group 19">
              <a:extLst>
                <a:ext uri="{FF2B5EF4-FFF2-40B4-BE49-F238E27FC236}">
                  <a16:creationId xmlns:a16="http://schemas.microsoft.com/office/drawing/2014/main" id="{29931568-9C91-441E-8533-C525251A8B0F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>
                <a:extLst>
                  <a:ext uri="{FF2B5EF4-FFF2-40B4-BE49-F238E27FC236}">
                    <a16:creationId xmlns:a16="http://schemas.microsoft.com/office/drawing/2014/main" id="{AF4F67CD-DAEF-4AA3-B7FE-FA546E78D2E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0" name="Freeform 21">
                <a:extLst>
                  <a:ext uri="{FF2B5EF4-FFF2-40B4-BE49-F238E27FC236}">
                    <a16:creationId xmlns:a16="http://schemas.microsoft.com/office/drawing/2014/main" id="{7C2155CA-1B4C-401B-ACC7-2C4F4B851DC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1" name="Freeform 22">
                <a:extLst>
                  <a:ext uri="{FF2B5EF4-FFF2-40B4-BE49-F238E27FC236}">
                    <a16:creationId xmlns:a16="http://schemas.microsoft.com/office/drawing/2014/main" id="{6D957B6B-D85F-4461-98F6-A4709C728CB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7" name="Group 23">
              <a:extLst>
                <a:ext uri="{FF2B5EF4-FFF2-40B4-BE49-F238E27FC236}">
                  <a16:creationId xmlns:a16="http://schemas.microsoft.com/office/drawing/2014/main" id="{3389B74C-2AC7-4A53-8123-359AF061EBD6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>
                <a:extLst>
                  <a:ext uri="{FF2B5EF4-FFF2-40B4-BE49-F238E27FC236}">
                    <a16:creationId xmlns:a16="http://schemas.microsoft.com/office/drawing/2014/main" id="{166089F7-BB1B-44CE-940F-0DA364D14A1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7" name="Freeform 25">
                <a:extLst>
                  <a:ext uri="{FF2B5EF4-FFF2-40B4-BE49-F238E27FC236}">
                    <a16:creationId xmlns:a16="http://schemas.microsoft.com/office/drawing/2014/main" id="{65CDD1BA-038A-4346-AEBF-BDB30366788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8" name="Freeform 26">
                <a:extLst>
                  <a:ext uri="{FF2B5EF4-FFF2-40B4-BE49-F238E27FC236}">
                    <a16:creationId xmlns:a16="http://schemas.microsoft.com/office/drawing/2014/main" id="{7AFD5ACB-AD0F-46A0-B62F-F48FB5EEA12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8" name="Group 27">
              <a:extLst>
                <a:ext uri="{FF2B5EF4-FFF2-40B4-BE49-F238E27FC236}">
                  <a16:creationId xmlns:a16="http://schemas.microsoft.com/office/drawing/2014/main" id="{5C23B7AE-B855-49D6-908D-F6F7C19373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>
                <a:extLst>
                  <a:ext uri="{FF2B5EF4-FFF2-40B4-BE49-F238E27FC236}">
                    <a16:creationId xmlns:a16="http://schemas.microsoft.com/office/drawing/2014/main" id="{224AE40C-851A-4CCC-AD03-8161F40697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4" name="Freeform 29">
                <a:extLst>
                  <a:ext uri="{FF2B5EF4-FFF2-40B4-BE49-F238E27FC236}">
                    <a16:creationId xmlns:a16="http://schemas.microsoft.com/office/drawing/2014/main" id="{498EDD5D-D4C4-408F-951F-FE3B77B25DA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5" name="Freeform 30">
                <a:extLst>
                  <a:ext uri="{FF2B5EF4-FFF2-40B4-BE49-F238E27FC236}">
                    <a16:creationId xmlns:a16="http://schemas.microsoft.com/office/drawing/2014/main" id="{F4BFFF3B-94C4-4257-96F1-7482BD41C5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9" name="Freeform 31">
              <a:extLst>
                <a:ext uri="{FF2B5EF4-FFF2-40B4-BE49-F238E27FC236}">
                  <a16:creationId xmlns:a16="http://schemas.microsoft.com/office/drawing/2014/main" id="{0492647B-4F9C-43EF-A526-9ACC72155F1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0" name="Freeform 32">
              <a:extLst>
                <a:ext uri="{FF2B5EF4-FFF2-40B4-BE49-F238E27FC236}">
                  <a16:creationId xmlns:a16="http://schemas.microsoft.com/office/drawing/2014/main" id="{66517063-C6B5-439F-A31B-4F524CE74EC9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1" name="Freeform 33">
              <a:extLst>
                <a:ext uri="{FF2B5EF4-FFF2-40B4-BE49-F238E27FC236}">
                  <a16:creationId xmlns:a16="http://schemas.microsoft.com/office/drawing/2014/main" id="{FA1B1675-9BDB-4FB5-A935-EBB54FB9B213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2" name="Freeform 34">
              <a:extLst>
                <a:ext uri="{FF2B5EF4-FFF2-40B4-BE49-F238E27FC236}">
                  <a16:creationId xmlns:a16="http://schemas.microsoft.com/office/drawing/2014/main" id="{50A547A2-C9A9-4CA9-B93B-88636985090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3" name="Freeform 35">
              <a:extLst>
                <a:ext uri="{FF2B5EF4-FFF2-40B4-BE49-F238E27FC236}">
                  <a16:creationId xmlns:a16="http://schemas.microsoft.com/office/drawing/2014/main" id="{4A9E6DFD-5486-4F0E-86B3-4AC4B5543E6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4" name="Freeform 36">
              <a:extLst>
                <a:ext uri="{FF2B5EF4-FFF2-40B4-BE49-F238E27FC236}">
                  <a16:creationId xmlns:a16="http://schemas.microsoft.com/office/drawing/2014/main" id="{71DBE1FC-84BE-4E90-8F46-EC2EBBCC0C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5" name="Freeform 37">
              <a:extLst>
                <a:ext uri="{FF2B5EF4-FFF2-40B4-BE49-F238E27FC236}">
                  <a16:creationId xmlns:a16="http://schemas.microsoft.com/office/drawing/2014/main" id="{352059E7-C965-433B-AE5C-4149D5D9004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6" name="Freeform 38">
              <a:extLst>
                <a:ext uri="{FF2B5EF4-FFF2-40B4-BE49-F238E27FC236}">
                  <a16:creationId xmlns:a16="http://schemas.microsoft.com/office/drawing/2014/main" id="{DD475D03-FE3D-4F06-B58C-BD518A5ADD7E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7" name="Freeform 39">
              <a:extLst>
                <a:ext uri="{FF2B5EF4-FFF2-40B4-BE49-F238E27FC236}">
                  <a16:creationId xmlns:a16="http://schemas.microsoft.com/office/drawing/2014/main" id="{F6612723-CF1F-4257-BD66-6997F822316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8" name="Freeform 40">
              <a:extLst>
                <a:ext uri="{FF2B5EF4-FFF2-40B4-BE49-F238E27FC236}">
                  <a16:creationId xmlns:a16="http://schemas.microsoft.com/office/drawing/2014/main" id="{7DBF0393-A95B-4262-9D2E-58FBAA797DF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9" name="Freeform 41">
              <a:extLst>
                <a:ext uri="{FF2B5EF4-FFF2-40B4-BE49-F238E27FC236}">
                  <a16:creationId xmlns:a16="http://schemas.microsoft.com/office/drawing/2014/main" id="{E62340BC-A820-4F2E-BAAA-DCBF57FF1BC3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0" name="Freeform 42">
              <a:extLst>
                <a:ext uri="{FF2B5EF4-FFF2-40B4-BE49-F238E27FC236}">
                  <a16:creationId xmlns:a16="http://schemas.microsoft.com/office/drawing/2014/main" id="{6755F93B-4882-4AAA-9AA6-18C307EDA4D2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1" name="Freeform 43">
              <a:extLst>
                <a:ext uri="{FF2B5EF4-FFF2-40B4-BE49-F238E27FC236}">
                  <a16:creationId xmlns:a16="http://schemas.microsoft.com/office/drawing/2014/main" id="{5B54E65D-4828-44EE-9DC0-E5F6E746BBE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2" name="Freeform 44">
              <a:extLst>
                <a:ext uri="{FF2B5EF4-FFF2-40B4-BE49-F238E27FC236}">
                  <a16:creationId xmlns:a16="http://schemas.microsoft.com/office/drawing/2014/main" id="{441FAACD-9870-4B12-8726-AF85AC47932A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1469" name="Rectangle 45">
            <a:extLst>
              <a:ext uri="{FF2B5EF4-FFF2-40B4-BE49-F238E27FC236}">
                <a16:creationId xmlns:a16="http://schemas.microsoft.com/office/drawing/2014/main" id="{2355FF65-9F1C-47D8-BD59-B2A3A2A779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6">
            <a:extLst>
              <a:ext uri="{FF2B5EF4-FFF2-40B4-BE49-F238E27FC236}">
                <a16:creationId xmlns:a16="http://schemas.microsoft.com/office/drawing/2014/main" id="{C9461DB0-BE32-417A-A85D-9607B62A07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31471" name="Rectangle 47">
            <a:extLst>
              <a:ext uri="{FF2B5EF4-FFF2-40B4-BE49-F238E27FC236}">
                <a16:creationId xmlns:a16="http://schemas.microsoft.com/office/drawing/2014/main" id="{32256DE2-00B2-414F-BDC5-15AC021578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2" name="Rectangle 48">
            <a:extLst>
              <a:ext uri="{FF2B5EF4-FFF2-40B4-BE49-F238E27FC236}">
                <a16:creationId xmlns:a16="http://schemas.microsoft.com/office/drawing/2014/main" id="{5F189CFB-BD0A-4C17-88CB-FFFACB4646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3" name="Rectangle 49">
            <a:extLst>
              <a:ext uri="{FF2B5EF4-FFF2-40B4-BE49-F238E27FC236}">
                <a16:creationId xmlns:a16="http://schemas.microsoft.com/office/drawing/2014/main" id="{C3C92904-184C-4170-B284-5F2D812D6E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268E52CA-6F39-4BD7-B3FB-50A00A040E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912CCD62-B5D0-4906-B69A-9E6A5FA64E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00563" y="4676775"/>
            <a:ext cx="4424362" cy="163195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0"/>
              </a:spcBef>
              <a:defRPr/>
            </a:pPr>
            <a:br>
              <a:rPr lang="en-US" altLang="zh-TW" sz="4400" dirty="0">
                <a:solidFill>
                  <a:srgbClr val="000099"/>
                </a:solidFill>
                <a:ea typeface="標楷體" pitchFamily="65" charset="-120"/>
              </a:rPr>
            </a:br>
            <a:endParaRPr lang="en-US" altLang="zh-TW" sz="2700" dirty="0">
              <a:solidFill>
                <a:srgbClr val="000099"/>
              </a:solidFill>
              <a:ea typeface="標楷體" pitchFamily="65" charset="-120"/>
            </a:endParaRPr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A8714782-3647-4BC1-A676-6C7B3A73B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908720"/>
            <a:ext cx="691276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得主所賜美善婚姻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在主內尋得佳偶</a:t>
            </a:r>
          </a:p>
        </p:txBody>
      </p:sp>
      <p:sp>
        <p:nvSpPr>
          <p:cNvPr id="2066" name="Rectangle 18">
            <a:extLst>
              <a:ext uri="{FF2B5EF4-FFF2-40B4-BE49-F238E27FC236}">
                <a16:creationId xmlns:a16="http://schemas.microsoft.com/office/drawing/2014/main" id="{7D4A6CF8-0477-49B6-AB0A-6551C0760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070" y="3213125"/>
            <a:ext cx="7272338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endParaRPr lang="en-US" altLang="zh-TW" sz="280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ea typeface="新細明體" charset="-120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</a:t>
            </a:r>
            <a:endParaRPr lang="en-US" altLang="zh-TW" sz="280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ea typeface="新細明體" charset="-120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 郭建男 傳道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2026/6/5(</a:t>
            </a: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五</a:t>
            </a: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)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於信義教會</a:t>
            </a: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4AECC27A-BD64-7D64-0313-03A0668A9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281" y="3284984"/>
            <a:ext cx="43877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詩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 334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 panose="02020500000000000000" pitchFamily="18" charset="-120"/>
              </a:rPr>
              <a:t>、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395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首</a:t>
            </a:r>
            <a:endParaRPr lang="en-US" altLang="zh-TW" sz="48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三、彼此都要成為佳偶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學習成為才德兼備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使對方得著益處：「才德的婦人誰能得著呢？她的價值遠勝過珍珠。她丈夫心裡倚靠她，必不缺少利益，她一生使丈夫有益無損。」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箴三十一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10-12)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能才德兼備為佳：「她開口就發智慧，她舌上有仁慈的法則。她觀察家務，並不吃閒飯。她的兒女起來稱她有福，她的丈夫也稱讚她，」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箴三十一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26-28)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治理好家務：「並且她們又習慣懶惰，挨家閒遊；不但是懶惰，又說長道短，好管閒事。」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提前五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9401113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43681" y="1269578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三、彼此都要成為佳偶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提升屬靈的內涵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屬靈裝飾勝過外在：「我願男人無忿怒，無爭論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或譯：疑惑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，舉起聖潔的手，隨處禱告。又願女人廉恥、自守，以正派衣裳為妝飾，不以編髮、黃金、珍珠，和貴價的衣裳為妝飾；只要有善行，這才與自稱是敬神的女人相宜。」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提前二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8-10)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靈修自己追求美善：「我親愛的弟兄們，這是你們所知道的，但你們各人要快快的聽，慢慢的說，慢慢的動怒」：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雅一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331323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7D17D680-1717-4EDD-8BD2-DFA38EF6E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參、結論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68CE388-D86E-4452-81A5-0E4601519DC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zh-TW" altLang="en-US" sz="2800" b="1" dirty="0">
                <a:solidFill>
                  <a:srgbClr val="0000CC"/>
                </a:solidFill>
              </a:rPr>
              <a:t>    重視神所設立的婚姻，立志在主裡找到另一半，提升自己屬靈的內涵，學習成為才德兼備。</a:t>
            </a:r>
          </a:p>
          <a:p>
            <a:pPr marL="0" indent="0" eaLnBrk="1" hangingPunct="1">
              <a:buNone/>
            </a:pPr>
            <a:r>
              <a:rPr lang="zh-TW" altLang="en-US" sz="2800" b="1" dirty="0">
                <a:solidFill>
                  <a:srgbClr val="0000CC"/>
                </a:solidFill>
              </a:rPr>
              <a:t>    也要禱告主，求主賞賜佳偶，在主的安排下相遇，並且能夠把握珍惜，願主所賜美善婚姻臨到我們。</a:t>
            </a:r>
            <a:endParaRPr lang="zh-TW" altLang="zh-TW" sz="28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84378CDC-295C-4A1A-B36C-5E9A8FDA94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壹、前言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4F7D9BFA-9F14-445C-BD70-5BC8508726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婚姻是神所設立的，佳偶也是神所賞賜的：「房屋錢財是祖宗所遺留的，惟有賢慧的妻是神所賜的。」 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箴十九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婚姻要讓雙方都得益處：「兩個人總比一個人好，因為二人勞碌，同得美好的果效。」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傳四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期盼我們能按照主的應許，在主內尋得佳偶，要如何才能得著？用以下三個方面作為學習：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一、禱告求主賞賜佳偶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二、藉由主的安排相遇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三、彼此都要成為佳偶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一、禱告求主賞賜佳偶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體會神的婚姻美意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彼此幫助照顧：「耶和華神說，那人獨居不好，我要為他造一個配偶幫助他。」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創二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得虔誠的後裔：「雖然神有靈的餘力能造多人，祂不是單造一人麼，為何只造一人呢，乃是祂願人得虔誠的後裔。」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瑪二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婚姻需要經營：「既然如此，夫妻不再是兩個人，乃是一體的了；所以神配合的，人不可分開。」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5008067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一、禱告求主賞賜佳偶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擇偶重信仰非外貌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擇偶要重內在：「神卻對撒母耳說：“不要看他的外貌和他身材高大，我不揀選他，因為神不像人看人，人是看外貌，神是看內心。”」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撒上十六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擇偶要找主內：「你們和不信的原不相配，不要同負一軛。」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林後六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溫柔安靜為妝飾：「你們不要以外面的辮頭髮，戴金飾，穿美衣為妝飾，只要以裏面存著長久溫柔，安靜的心為妝飾；這在神面前是極寶貴的。」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彼前三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3-4)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94140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一、禱告求主賞賜佳偶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要為主內聯婚禱告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要有主內聯婚的心志：「不可與他們結親。不可將你的女兒嫁他們的兒子，也不可叫你的兒子娶他們的女兒；因為她必使你兒子轉離不跟從主，去事奉別神。」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申七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3-4)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重視主內聯婚，並為此禱告，求主帶領：「應當一無掛慮，只要凡事藉著禱告、祈求和感謝，將你們所要的告訴神。神所賜出人意外的平安，必在基督耶穌裏，保守你們的心懷意念。」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腓四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6-7)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8533044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二、藉由主的安排相遇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靠著聖靈引導幫助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「只等真理的聖靈來了，祂要引導你們明白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原文作進入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一切的真理。」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約十六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「我們靠著聖靈，憑著信心，等候所盼望的義。」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加五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「靠著聖靈，隨時多方禱告、祈求，並要在此儆醒不倦，為眾聖徒祈求。」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4007313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二、藉由主的安排相遇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在主的帶領下相遇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倚靠主的信實：「你當倚靠主而行善，住在地上，以他的信實為糧；又要以主為樂，他就將你心裡所求的賜給你。」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詩三十七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3-4)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在教會中相遇：「教會是祂的身體，是那充滿萬有者所充滿的。」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靠主權能成就：「神能照著運行在我們心裏的大力，充充足足的成就一切，超過我們所求所想的。」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20)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9371593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二、藉由主的安排相遇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透過神安排的人介紹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藉由神的使者：「他就說：“我所事奉的耶和華必要差遣他的使者與你同去，叫你的道路通達，你就得以在我父家、我本族那裏，給我的兒子娶一個妻子。」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創廿四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40)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萬事互相效力：「鑒察人心的，曉得聖靈的意思，因為聖靈照著神的旨意替聖徒祈求。我們曉得萬事都互相效力，叫愛神的人得益處，就是按祂旨意被召的人。」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羅八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27-28)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3568443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三、彼此都要成為佳偶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自己要先成為佳偶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調整脾氣個性：「寧可住在曠野，不與爭吵使氣的婦人同住。」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箴二十一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學習智慧行事：「智慧人家中積蓄寶物膏油，愚昧人隨得來隨吞下。」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箴二十一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20)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追求公義仁慈：「追求公義仁慈的，就尋得生命、公義和尊榮。」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箴二十一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謹守自己言行：「謹守口與舌的，就保守自己免受災難。」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箴二十一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7700792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8300</TotalTime>
  <Words>1494</Words>
  <Application>Microsoft Macintosh PowerPoint</Application>
  <PresentationFormat>如螢幕大小 (4:3)</PresentationFormat>
  <Paragraphs>95</Paragraphs>
  <Slides>12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7" baseType="lpstr">
      <vt:lpstr>新細明體</vt:lpstr>
      <vt:lpstr>標楷體</vt:lpstr>
      <vt:lpstr>Arial</vt:lpstr>
      <vt:lpstr>Verdana</vt:lpstr>
      <vt:lpstr>Balloons</vt:lpstr>
      <vt:lpstr>PowerPoint 簡報</vt:lpstr>
      <vt:lpstr>壹、前言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參、結論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Kuo Chien-Nan</dc:creator>
  <cp:lastModifiedBy>建男 郭</cp:lastModifiedBy>
  <cp:revision>553</cp:revision>
  <dcterms:created xsi:type="dcterms:W3CDTF">2006-12-27T04:23:31Z</dcterms:created>
  <dcterms:modified xsi:type="dcterms:W3CDTF">2026-06-05T09:42:24Z</dcterms:modified>
</cp:coreProperties>
</file>