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3" r:id="rId3"/>
    <p:sldId id="382" r:id="rId4"/>
    <p:sldId id="388" r:id="rId5"/>
    <p:sldId id="357" r:id="rId6"/>
    <p:sldId id="371" r:id="rId7"/>
    <p:sldId id="372" r:id="rId8"/>
    <p:sldId id="384" r:id="rId9"/>
    <p:sldId id="378" r:id="rId10"/>
    <p:sldId id="386" r:id="rId11"/>
    <p:sldId id="389" r:id="rId12"/>
    <p:sldId id="390" r:id="rId13"/>
    <p:sldId id="391" r:id="rId14"/>
    <p:sldId id="368" r:id="rId15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20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6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9718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2415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95494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29334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14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7617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0755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558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2302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0403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36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 dirty="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 dirty="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692696"/>
            <a:ext cx="568863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主如何傳福音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福音行動與檢討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84984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2026/5/13(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三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113790EF-A3C5-9CEC-A2A9-3B2BAB4CA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400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415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三、聖工也要檢討修正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不可只體貼人意、要體貼神意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「彼得就拉著祂，勸祂說：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主阿，萬不可如此，這事必不臨到你身上。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耶穌轉過來，對彼得說：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撒但退我後邊去罷；你是絆我腳的；因為你不體貼神的意思，只體貼人的意思。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22-23)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要怎樣才能體貼神的意思？「有了信心又要加上德行，有了德行又要加上知識。」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彼後一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所以我們要常聚會，多禱告，勤讀經，能更加明白主的旨意。    </a:t>
            </a:r>
          </a:p>
        </p:txBody>
      </p:sp>
    </p:spTree>
    <p:extLst>
      <p:ext uri="{BB962C8B-B14F-4D97-AF65-F5344CB8AC3E}">
        <p14:creationId xmlns:p14="http://schemas.microsoft.com/office/powerpoint/2010/main" val="105327426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三、聖工也要檢討修正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事奉不可忽略靈修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「總要儆醒禱告，免得入了迷惑；你們心靈固然願意，肉體卻軟弱了。」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A.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總要儆醒禱告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「儆醒」是提起精神，不打盹之意。「我們不要睡覺，像別人一樣，總要儆醒謹守。」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帖前五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「我是攻克己身，叫身服我，恐怕我傳福音給別人，自己反被棄絕了。」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林前九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4654432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三、聖工也要檢討修正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事奉不可忽略靈修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B.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免得入了迷惑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現今的世代邪惡，容易使人受到迷惑。我們處在這樣的世代中，四圍充滿了各樣的誘惑；稍微疏忽，就會落在網羅裏，中了魔鬼的詭計。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「總要儆醒禱告，免得入了迷惑。」禱告是與神交通，得著能力的方法；只要隨時多方禱告，儆醒不倦，才能得主所賜能力，成為剛強的人，在屬靈的爭戰上得勝有餘。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2539704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三、聖工也要檢討修正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事奉不可忽略靈修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C.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要儆醒預備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要像那五個聰明的童女，拿著燈又預備油，等候新郎來到，不要像另外五個愚拙的童女，拿著燈卻不預備油，結果被關在門外。所以，平時就要儆醒預備、作好靈修、追求聖靈的充滿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太二十五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，也要忠心為主事奉，不要像按才幹受責任比喻中領一千的什麼也不作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太二十五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14-30)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，也要有愛心才能通過審判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太二十五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31-46)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7045977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聖工必須有實際的行動，遇到困難考驗時，要用忍耐的精神，靠主的態度來度過。</a:t>
            </a: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聖工也要不斷檢討改進，避免形式化或世俗化，不可只體貼人意、要體貼神意，要儆醒禱告、免得入了迷惑，以忠心及智慧完成主所託付的工作。</a:t>
            </a:r>
            <a:endParaRPr lang="zh-TW" altLang="zh-TW" sz="2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  經過培訓與實習之後，主正式差遣十二門徒出去傳福音。因要收的莊稼多，作工的人少，主再擴大福音網，又差遣七十人出去。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聖工除了要有行動之外，還需要不斷檢討修正。我們要從主如何傳福音：福音行動與檢討，來作為學習。</a:t>
            </a:r>
            <a:endParaRPr lang="zh-TW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一、福音行動馴良靈巧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要有福音的行動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「隨走隨傳，說“天國近了！”醫治病人，叫死人復活，叫長大痲瘋的潔淨，把鬼趕出去。你們白白地得來，也要白白地捨去。腰袋裏不要帶金銀銅錢。」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7-9)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 「祂又對他們說：你們往普天下去，傳福音給萬民聽。信而受洗的必然得救；不信的必被定罪。信的人必有神蹟隨著他們；就是奉我的名趕鬼，說新方言。」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15-17)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9637124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一、福音行動馴良靈巧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要分辨及不勉強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你們無論進哪一城，哪一村，要打聽那裏誰是好人，就住在他家，直住到走的時候。進他家裏去，要請他的安。那家若配得平安，你們所求的平安就必臨到那家；若不配得，你們所求的平安仍歸你們。凡不接待你們、不聽你們話的人，你們離開那家，或是那城的時候，就把腳上的塵土跺下去。我實在告訴你們，當審判的日子，所多瑪和蛾摩拉所受的，比那城還容易受呢！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11-15)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3423000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一、福音行動馴良靈巧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馴良如鴿、靈巧如蛇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「我差你們去，如同羊進入狼群；所以你們要靈巧像蛇，馴良像鴿子。」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例：有文士和法利賽人帶著行淫時被拿的婦人來質問耶穌，為要得著告祂的把柄，耶穌靈巧應對。祂不直接回答，彎腰用指頭在地上畫字，眾人不斷問祂，然後直起腰來說：「你們中間誰是沒有罪的，誰就可以先拿石頭打她。」眾人無話可說，知難而退（約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3-9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）。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二、按主吩咐實際去作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依實際擴大福音網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「這事以後，主又設立七十個人，差遣他們兩個兩個的，在祂前面往自己所要到的各城各地方去。就對他們說：要收的莊稼多，作工的人少；所以你們當求莊稼的主，打發工人出去收他的莊稼。」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1-2)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福音要從點、線到面，擴大福音網絡。有人開拓也要有人跟進，並要禱告求主開福音的門。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傳福音時運用團隊，至少兩人，不可孤身一人。</a:t>
            </a:r>
          </a:p>
        </p:txBody>
      </p:sp>
    </p:spTree>
    <p:extLst>
      <p:ext uri="{BB962C8B-B14F-4D97-AF65-F5344CB8AC3E}">
        <p14:creationId xmlns:p14="http://schemas.microsoft.com/office/powerpoint/2010/main" val="859525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二、按主吩咐實際去作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靠主名能勝過撒但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「那七十個人歡歡喜喜的回來說：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主阿，因你的名，就是鬼也服了我們。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耶穌對他們說：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我曾看見撒但從天上墜落，像閃電一樣。我已經給你們權柄，可以踐踏蛇和蠍子，又勝過仇敵一切的能力，斷沒有甚麼能害你們。」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17-19)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被主差遣有使命和應許，主會加添完成聖工應有的智慧及能力；奉主名有勝過仇敵撒但的權柄。</a:t>
            </a:r>
          </a:p>
        </p:txBody>
      </p:sp>
    </p:spTree>
    <p:extLst>
      <p:ext uri="{BB962C8B-B14F-4D97-AF65-F5344CB8AC3E}">
        <p14:creationId xmlns:p14="http://schemas.microsoft.com/office/powerpoint/2010/main" val="277381395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二、按主吩咐實際去作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因名記錄在天上歡喜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「然而不要因鬼服了你們就歡喜；要因你們的名記錄在天上歡喜。」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路十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20)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所以，不要以目前所作的聖工自滿自足，應時時警惕自己是否按主旨意，得主喜悅。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「弟兄們，我不是以為自己已經得著了；我只有一件事，就是忘記背後，努力面前的，向著標竿直跑，要得神在基督耶穌裡從上面召我來得的獎賞。」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腓三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13-14)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86152926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三、聖工也要檢討修正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要避免形式化或世俗化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「主耶穌囑咐他們說：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你們要謹慎，防備法利賽人的酵，和希律的酵。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「法利賽人的酵」：指信仰形式化，假冒為善，以博取敬虔的虛名。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「希律的酵」：指信仰世俗化，重視世界名利享受，卻不重視神國的事。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50680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8932</TotalTime>
  <Words>1658</Words>
  <Application>Microsoft Macintosh PowerPoint</Application>
  <PresentationFormat>如螢幕大小 (4:3)</PresentationFormat>
  <Paragraphs>91</Paragraphs>
  <Slides>14</Slides>
  <Notes>14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9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473</cp:revision>
  <dcterms:created xsi:type="dcterms:W3CDTF">2006-12-27T04:23:31Z</dcterms:created>
  <dcterms:modified xsi:type="dcterms:W3CDTF">2026-05-13T09:41:23Z</dcterms:modified>
</cp:coreProperties>
</file>