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3" r:id="rId3"/>
    <p:sldId id="357" r:id="rId4"/>
    <p:sldId id="382" r:id="rId5"/>
    <p:sldId id="383" r:id="rId6"/>
    <p:sldId id="369" r:id="rId7"/>
    <p:sldId id="370" r:id="rId8"/>
    <p:sldId id="371" r:id="rId9"/>
    <p:sldId id="372" r:id="rId10"/>
    <p:sldId id="384" r:id="rId11"/>
    <p:sldId id="385" r:id="rId12"/>
    <p:sldId id="378" r:id="rId13"/>
    <p:sldId id="379" r:id="rId14"/>
    <p:sldId id="386" r:id="rId15"/>
    <p:sldId id="387" r:id="rId16"/>
    <p:sldId id="368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5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0403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5059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366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4246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9718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62111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16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617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3228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4935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6507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558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302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930275"/>
            <a:ext cx="554461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主如何傳福音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重視靈修與事奉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13125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      </a:t>
            </a:r>
            <a:r>
              <a:rPr lang="zh-TW" alt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2024/5/8(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五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7444EFF6-5F1A-21FE-184E-194E32AB1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364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366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二、在事奉中學習成長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機會教育：給五千人吃飽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5-14)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要安靜有秩序作工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「耶穌說：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你們叫眾人坐下。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原來那地方的草多，眾人就坐下，數目約有五千。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「凡事都要規規矩矩地按著次序行。」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林前十四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「又要立志作安靜人，辦自己的事，親手作工，正如我們從前所吩咐你們的。」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帖前四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15292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二、在事奉中學習成長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機會教育：給五千人吃飽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5-14)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D.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多禱告靈修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「鼎為煉銀，爐為煉金，人的稱讚也試煉人。」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。主耶穌行了五餅二魚讓五千以上的人吃飽後，剩下的零碎裝滿了十二籃子，剩下得比原先祝謝時還多，眾人說這真是世上要來的先知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彌賽亞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，主耶穌知道眾人要強逼他作王，就讀自退到山上去禱告了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14-15)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。主禱告靈修，也避免產生狀況。</a:t>
            </a:r>
          </a:p>
        </p:txBody>
      </p:sp>
    </p:spTree>
    <p:extLst>
      <p:ext uri="{BB962C8B-B14F-4D97-AF65-F5344CB8AC3E}">
        <p14:creationId xmlns:p14="http://schemas.microsoft.com/office/powerpoint/2010/main" val="110170825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二、在事奉中學習成長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信心訓練：同意彼得屢海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28-33)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彼得朝主耶穌走過去。但當他開始注意到四周的風浪，就害怕起來，身體也跟著沉下去。不經一事不長一智，記取失敗得教訓，不看環境，只定睛看主。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在這危急關頭，彼得大聲呼叫：「主啊，救我！」耶穌立刻伸手拉住他。主耶穌對彼得說：「小信的人哪，為什麼疑惑？」。藉著真理學習及聖工體會，使我們信仰長進，以致達到得救的地步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來十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875068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三、靠主勝過世上考驗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不要想世界與神國兼得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「一個人不能事奉兩個主；不是惡這個，愛那個，就是重這個，輕那個。你們不能又事奉神，又事奉瑪門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瑪門：財利的意思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不要想腳踏二條船，一定有所偏重，且時間精神有限，信主的人應選擇以信仰為主軸。</a:t>
            </a:r>
          </a:p>
        </p:txBody>
      </p:sp>
    </p:spTree>
    <p:extLst>
      <p:ext uri="{BB962C8B-B14F-4D97-AF65-F5344CB8AC3E}">
        <p14:creationId xmlns:p14="http://schemas.microsoft.com/office/powerpoint/2010/main" val="332915102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三、靠主勝過世上考驗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財主進天國是難的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「耶穌說：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你若願意作完全人，可去變賣你所有的，分給窮人，就必有財寶在天上，你還要來跟從我。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那少年人聽見這話，就憂憂愁愁的走了；因為他的產業很多。耶穌對門徒說：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我實在告訴你們，財主進天國是難的。我又告訴你們，駱駝穿過鍼的眼，比財主進神的國還容易呢。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21-24)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5327426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三、靠主勝過世上考驗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懂得凡事倚靠主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「門徒聽見這話，就希奇得很，說：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這樣，誰能得救呢？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耶穌看著他們說：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在人這是不能的；在神凡事都能。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25-26)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要進神的國領受永生，雖要面對許多阻擋考驗，但我們既蒙神揀選及祂的應許，就是要我們得救，只要堅持正確的信念，靠神的幫助，學習過敬神愛人的生活，深信在神凡事都能。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7380938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>
                <a:solidFill>
                  <a:srgbClr val="0000CC"/>
                </a:solidFill>
              </a:rPr>
              <a:t>    事奉先從</a:t>
            </a:r>
            <a:r>
              <a:rPr lang="zh-TW" altLang="en-US" sz="2800" b="1" dirty="0">
                <a:solidFill>
                  <a:srgbClr val="0000CC"/>
                </a:solidFill>
              </a:rPr>
              <a:t>靈修開始，在事奉中學習成長，並靠主勝過世上考驗，才能為主作美好聖工。</a:t>
            </a:r>
            <a:endParaRPr lang="zh-TW" altLang="zh-TW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主耶穌在呼召十二位門徒之後，開始真理教導及聖工培訓，帶領他們一起工作，並教導聖工正確觀念與心態。今天要來學習主如何傳福音：重視靈修與事奉。</a:t>
            </a:r>
            <a:endParaRPr lang="zh-TW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一、事奉先從靈修開始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教導正確心態：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信仰方面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1-12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20-26)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主在登山寶訓論八福：虛心、哀慟、溫柔、飢渴慕義、憐恤、清心、使人和睦、為義受逼迫，這也是跟從主的人要學習的屬靈品德。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一、事奉先從靈修開始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教導正確心態：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行善方面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1-4)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「你們要小心，不可將善事行在人的面前，故意叫他們看見，若是這樣，就不能得你們天父的賞賜了。」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錢財方面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19-21)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「只要積儹財寶在天上；天上沒有蟲子咬，不能銹壞，也沒有賊挖窟窿來偷。因為你的財寶在哪裏，你的心也在那裏。」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19-21)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9637124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一、事奉先從靈修開始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教導正確心態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D.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生活方面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24-34)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「所以，不要憂慮說：吃甚麼？喝甚麼？穿甚麼？這都是外邦人所求的，你們需用的這一切東西，你們的天父是知道的。你們要先求祂的國，和祂的義，這些東西都要加給你們了。」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31-33)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天上飛鳥不種不收，天父尚且養活他們，我們是神的兒女，天父也必看顧我們生活。我們要求神國神義能夠彰顯在我們身上，日用飲食必不缺乏。</a:t>
            </a:r>
          </a:p>
        </p:txBody>
      </p:sp>
    </p:spTree>
    <p:extLst>
      <p:ext uri="{BB962C8B-B14F-4D97-AF65-F5344CB8AC3E}">
        <p14:creationId xmlns:p14="http://schemas.microsoft.com/office/powerpoint/2010/main" val="141354614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一、事奉先從靈修開始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教導待人處事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要愛仇敵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38-48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27-36)</a:t>
            </a: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善待仇敵，不報復對方，不討回公道，以愛心待人。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不論斷、要饒恕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1-5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37) 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不要批評論斷別人，要饒恕人的得罪。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待人不小氣，豐盛的給人。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38) 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「你們要給人，就必有給你們的；且用甚麼量器量給人，也必用甚麼量器量給你們。」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1221418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一、事奉先從靈修開始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教導注重信仰根基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根基穩固、結出善果 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15-27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43-49)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兩種果樹：從果子可以知道這棵樹的狀況，從一個人的靈修、事奉、待人接物也可看出一個人信仰的狀態。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兩等根基：要扎根於基督這塊磐石上，不要建立在人身上，才會根基穩固，才不會颳風下雨樹就倒塌，並且扎根要深，吸取水份養份才能結出好果子。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正例：約瑟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創三十九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7-12)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，反例：亞干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書七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20-21)</a:t>
            </a:r>
          </a:p>
        </p:txBody>
      </p:sp>
    </p:spTree>
    <p:extLst>
      <p:ext uri="{BB962C8B-B14F-4D97-AF65-F5344CB8AC3E}">
        <p14:creationId xmlns:p14="http://schemas.microsoft.com/office/powerpoint/2010/main" val="180321076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二、在事奉中學習成長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震撼教育：平靜風和海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35-41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22-25)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主耶穌與門徒坐船渡海要往格拉森，在海上他們依然遇到了暴風大浪，讓門徒驚慌失措；主起來平靜風和海之後，卻對門徒說：「為甚麼膽怯，你們還沒有信心麼？」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 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當我們遇苦難時，相信神美好的旨意；希望每個人的信心就像主一樣，能在船上不平穩的環境中，依然安然熟睡。因為靠主心中平安穩妥。</a:t>
            </a:r>
          </a:p>
        </p:txBody>
      </p:sp>
    </p:spTree>
    <p:extLst>
      <p:ext uri="{BB962C8B-B14F-4D97-AF65-F5344CB8AC3E}">
        <p14:creationId xmlns:p14="http://schemas.microsoft.com/office/powerpoint/2010/main" val="859525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二、在事奉中學習成長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機會教育：給五千人吃飽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5-14)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主自己原知道要怎樣行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，藉此機會教育門徒。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不要一下就主觀認定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「腓力回答說：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就是二十兩銀子的餅，叫他們各人喫一點，也是不夠的。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要按照主吩咐去做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安得烈找到一個孩童，帶著五個大麥餅，兩條魚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8-9)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7381395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7616</TotalTime>
  <Words>1725</Words>
  <Application>Microsoft Macintosh PowerPoint</Application>
  <PresentationFormat>如螢幕大小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1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437</cp:revision>
  <dcterms:created xsi:type="dcterms:W3CDTF">2006-12-27T04:23:31Z</dcterms:created>
  <dcterms:modified xsi:type="dcterms:W3CDTF">2026-05-08T08:24:08Z</dcterms:modified>
</cp:coreProperties>
</file>