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14"/>
  </p:notesMasterIdLst>
  <p:handoutMasterIdLst>
    <p:handoutMasterId r:id="rId15"/>
  </p:handoutMasterIdLst>
  <p:sldIdLst>
    <p:sldId id="256" r:id="rId2"/>
    <p:sldId id="283" r:id="rId3"/>
    <p:sldId id="357" r:id="rId4"/>
    <p:sldId id="382" r:id="rId5"/>
    <p:sldId id="388" r:id="rId6"/>
    <p:sldId id="371" r:id="rId7"/>
    <p:sldId id="372" r:id="rId8"/>
    <p:sldId id="384" r:id="rId9"/>
    <p:sldId id="378" r:id="rId10"/>
    <p:sldId id="386" r:id="rId11"/>
    <p:sldId id="389" r:id="rId12"/>
    <p:sldId id="368" r:id="rId13"/>
  </p:sldIdLst>
  <p:sldSz cx="9144000" cy="6858000" type="screen4x3"/>
  <p:notesSz cx="6797675" cy="9926638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Verdana" panose="020B060403050404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9966FF"/>
    <a:srgbClr val="99FF99"/>
    <a:srgbClr val="CCECFF"/>
    <a:srgbClr val="66CCFF"/>
    <a:srgbClr val="000099"/>
    <a:srgbClr val="6600FF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520" autoAdjust="0"/>
    <p:restoredTop sz="97373" autoAdjust="0"/>
  </p:normalViewPr>
  <p:slideViewPr>
    <p:cSldViewPr>
      <p:cViewPr varScale="1">
        <p:scale>
          <a:sx n="107" d="100"/>
          <a:sy n="107" d="100"/>
        </p:scale>
        <p:origin x="1600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>
            <a:extLst>
              <a:ext uri="{FF2B5EF4-FFF2-40B4-BE49-F238E27FC236}">
                <a16:creationId xmlns:a16="http://schemas.microsoft.com/office/drawing/2014/main" id="{BD28A2B0-DEA1-46BB-B298-F7B9972B3E9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9" tIns="47329" rIns="94659" bIns="47329" numCol="1" anchor="t" anchorCtr="0" compatLnSpc="1">
            <a:prstTxWarp prst="textNoShape">
              <a:avLst/>
            </a:prstTxWarp>
          </a:bodyPr>
          <a:lstStyle>
            <a:lvl1pPr defTabSz="946150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id="{EFC83EE7-0DDB-48EB-B625-E6ADD4BBF97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9" tIns="47329" rIns="94659" bIns="47329" numCol="1" anchor="t" anchorCtr="0" compatLnSpc="1">
            <a:prstTxWarp prst="textNoShape">
              <a:avLst/>
            </a:prstTxWarp>
          </a:bodyPr>
          <a:lstStyle>
            <a:lvl1pPr algn="r" defTabSz="946150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8612" name="Rectangle 4">
            <a:extLst>
              <a:ext uri="{FF2B5EF4-FFF2-40B4-BE49-F238E27FC236}">
                <a16:creationId xmlns:a16="http://schemas.microsoft.com/office/drawing/2014/main" id="{8019888B-63AF-4C94-B29C-FC30B00D26F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9" tIns="47329" rIns="94659" bIns="47329" numCol="1" anchor="b" anchorCtr="0" compatLnSpc="1">
            <a:prstTxWarp prst="textNoShape">
              <a:avLst/>
            </a:prstTxWarp>
          </a:bodyPr>
          <a:lstStyle>
            <a:lvl1pPr defTabSz="946150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8613" name="Rectangle 5">
            <a:extLst>
              <a:ext uri="{FF2B5EF4-FFF2-40B4-BE49-F238E27FC236}">
                <a16:creationId xmlns:a16="http://schemas.microsoft.com/office/drawing/2014/main" id="{93B1D408-CC2F-4733-AD7B-DE47346928C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9" tIns="47329" rIns="94659" bIns="47329" numCol="1" anchor="b" anchorCtr="0" compatLnSpc="1">
            <a:prstTxWarp prst="textNoShape">
              <a:avLst/>
            </a:prstTxWarp>
          </a:bodyPr>
          <a:lstStyle>
            <a:lvl1pPr algn="r" defTabSz="946150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2AD4E95-15A3-41AF-84E6-CD3BC9EE1EB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09FE0449-4874-4166-A41A-E3DA2056CCC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9" tIns="47329" rIns="94659" bIns="47329" numCol="1" anchor="t" anchorCtr="0" compatLnSpc="1">
            <a:prstTxWarp prst="textNoShape">
              <a:avLst/>
            </a:prstTxWarp>
          </a:bodyPr>
          <a:lstStyle>
            <a:lvl1pPr defTabSz="946150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1DC6C8FE-2859-45DD-9CF7-8368ED1840E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9" tIns="47329" rIns="94659" bIns="47329" numCol="1" anchor="t" anchorCtr="0" compatLnSpc="1">
            <a:prstTxWarp prst="textNoShape">
              <a:avLst/>
            </a:prstTxWarp>
          </a:bodyPr>
          <a:lstStyle>
            <a:lvl1pPr algn="r" defTabSz="946150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EE37D377-9145-44D1-9B6E-977C994F63E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7" name="Rectangle 5">
            <a:extLst>
              <a:ext uri="{FF2B5EF4-FFF2-40B4-BE49-F238E27FC236}">
                <a16:creationId xmlns:a16="http://schemas.microsoft.com/office/drawing/2014/main" id="{BCD8CE6A-AE83-485E-87E0-D3BD8BFA480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9" tIns="47329" rIns="94659" bIns="4732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38918" name="Rectangle 6">
            <a:extLst>
              <a:ext uri="{FF2B5EF4-FFF2-40B4-BE49-F238E27FC236}">
                <a16:creationId xmlns:a16="http://schemas.microsoft.com/office/drawing/2014/main" id="{8E9F82F3-CA3F-41D6-A641-8FCE3BE99B4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9" tIns="47329" rIns="94659" bIns="47329" numCol="1" anchor="b" anchorCtr="0" compatLnSpc="1">
            <a:prstTxWarp prst="textNoShape">
              <a:avLst/>
            </a:prstTxWarp>
          </a:bodyPr>
          <a:lstStyle>
            <a:lvl1pPr defTabSz="946150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8919" name="Rectangle 7">
            <a:extLst>
              <a:ext uri="{FF2B5EF4-FFF2-40B4-BE49-F238E27FC236}">
                <a16:creationId xmlns:a16="http://schemas.microsoft.com/office/drawing/2014/main" id="{9380E5E9-E23B-48A7-92E1-2367043886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9" tIns="47329" rIns="94659" bIns="47329" numCol="1" anchor="b" anchorCtr="0" compatLnSpc="1">
            <a:prstTxWarp prst="textNoShape">
              <a:avLst/>
            </a:prstTxWarp>
          </a:bodyPr>
          <a:lstStyle>
            <a:lvl1pPr algn="r" defTabSz="946150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137E204-5414-4661-A594-831FF5B46D8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02FA6992-6340-4A60-9A67-829850CA4D1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80B94722-965A-475D-B238-738C6C287CCA}" type="slidenum">
              <a:rPr lang="en-US" altLang="zh-TW"/>
              <a:pPr>
                <a:spcBef>
                  <a:spcPct val="0"/>
                </a:spcBef>
              </a:pPr>
              <a:t>1</a:t>
            </a:fld>
            <a:endParaRPr lang="en-US" altLang="zh-TW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A80BF0BC-0B9C-4233-A499-582B17A0C37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71E9A723-52FA-4A11-802C-803018C1D6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10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597185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11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824150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>
            <a:extLst>
              <a:ext uri="{FF2B5EF4-FFF2-40B4-BE49-F238E27FC236}">
                <a16:creationId xmlns:a16="http://schemas.microsoft.com/office/drawing/2014/main" id="{E3FB3FA8-BB50-488B-A219-8172911E08D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EC1613E3-4CEF-453F-A6E9-DA6C4AAED671}" type="slidenum">
              <a:rPr lang="en-US" altLang="zh-TW"/>
              <a:pPr>
                <a:spcBef>
                  <a:spcPct val="0"/>
                </a:spcBef>
              </a:pPr>
              <a:t>12</a:t>
            </a:fld>
            <a:endParaRPr lang="en-US" altLang="zh-TW"/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FFF3A513-CAE3-4565-983D-749A8A502E1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DCFF1138-A3AF-4048-813D-FF4C5F271E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7526CFEB-F9CF-45A8-A376-6082FDFA2BB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0498E1ED-3819-4B5D-B64F-F992AD63532E}" type="slidenum">
              <a:rPr lang="en-US" altLang="zh-TW"/>
              <a:pPr>
                <a:spcBef>
                  <a:spcPct val="0"/>
                </a:spcBef>
              </a:pPr>
              <a:t>2</a:t>
            </a:fld>
            <a:endParaRPr lang="en-US" altLang="zh-TW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D14E83BB-05EE-49FC-B629-8348DEC2EF8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50275FF3-D545-434E-B67D-9800312483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3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4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276175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5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907555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6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935584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7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523025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8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604030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3EADC29-F6C2-4086-89C2-BE52EB2C04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9461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EEA1FBC-E12C-4727-AE3B-EE250A12A9E5}" type="slidenum">
              <a:rPr lang="en-US" altLang="zh-TW"/>
              <a:pPr>
                <a:spcBef>
                  <a:spcPct val="0"/>
                </a:spcBef>
              </a:pPr>
              <a:t>9</a:t>
            </a:fld>
            <a:endParaRPr lang="en-US" altLang="zh-TW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342C3BA-D302-42F2-ACB6-8051411A0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E108656-B1B1-4C65-81A9-9EB613D0D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313661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889FA9EC-D3BF-44C7-9227-D6D1286B6252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AE02B941-74C0-4AD6-A996-1883D7757135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-215207">
              <a:off x="3690" y="234"/>
              <a:ext cx="1857" cy="3625"/>
              <a:chOff x="3010" y="778"/>
              <a:chExt cx="1857" cy="3625"/>
            </a:xfrm>
          </p:grpSpPr>
          <p:sp>
            <p:nvSpPr>
              <p:cNvPr id="39" name="Freeform 4">
                <a:extLst>
                  <a:ext uri="{FF2B5EF4-FFF2-40B4-BE49-F238E27FC236}">
                    <a16:creationId xmlns:a16="http://schemas.microsoft.com/office/drawing/2014/main" id="{05636567-6504-4FAF-A1B4-9B2CBDDFF25D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533" y="776"/>
                <a:ext cx="1333" cy="1485"/>
              </a:xfrm>
              <a:custGeom>
                <a:avLst/>
                <a:gdLst>
                  <a:gd name="T0" fmla="*/ 16 w 596"/>
                  <a:gd name="T1" fmla="*/ 370 h 666"/>
                  <a:gd name="T2" fmla="*/ 6 w 596"/>
                  <a:gd name="T3" fmla="*/ 341 h 666"/>
                  <a:gd name="T4" fmla="*/ 0 w 596"/>
                  <a:gd name="T5" fmla="*/ 289 h 666"/>
                  <a:gd name="T6" fmla="*/ 4 w 596"/>
                  <a:gd name="T7" fmla="*/ 222 h 666"/>
                  <a:gd name="T8" fmla="*/ 25 w 596"/>
                  <a:gd name="T9" fmla="*/ 151 h 666"/>
                  <a:gd name="T10" fmla="*/ 69 w 596"/>
                  <a:gd name="T11" fmla="*/ 84 h 666"/>
                  <a:gd name="T12" fmla="*/ 142 w 596"/>
                  <a:gd name="T13" fmla="*/ 31 h 666"/>
                  <a:gd name="T14" fmla="*/ 247 w 596"/>
                  <a:gd name="T15" fmla="*/ 2 h 666"/>
                  <a:gd name="T16" fmla="*/ 380 w 596"/>
                  <a:gd name="T17" fmla="*/ 9 h 666"/>
                  <a:gd name="T18" fmla="*/ 484 w 596"/>
                  <a:gd name="T19" fmla="*/ 68 h 666"/>
                  <a:gd name="T20" fmla="*/ 554 w 596"/>
                  <a:gd name="T21" fmla="*/ 165 h 666"/>
                  <a:gd name="T22" fmla="*/ 591 w 596"/>
                  <a:gd name="T23" fmla="*/ 284 h 666"/>
                  <a:gd name="T24" fmla="*/ 595 w 596"/>
                  <a:gd name="T25" fmla="*/ 409 h 666"/>
                  <a:gd name="T26" fmla="*/ 566 w 596"/>
                  <a:gd name="T27" fmla="*/ 525 h 666"/>
                  <a:gd name="T28" fmla="*/ 507 w 596"/>
                  <a:gd name="T29" fmla="*/ 615 h 666"/>
                  <a:gd name="T30" fmla="*/ 417 w 596"/>
                  <a:gd name="T31" fmla="*/ 663 h 666"/>
                  <a:gd name="T32" fmla="*/ 389 w 596"/>
                  <a:gd name="T33" fmla="*/ 659 h 666"/>
                  <a:gd name="T34" fmla="*/ 441 w 596"/>
                  <a:gd name="T35" fmla="*/ 617 h 666"/>
                  <a:gd name="T36" fmla="*/ 482 w 596"/>
                  <a:gd name="T37" fmla="*/ 544 h 666"/>
                  <a:gd name="T38" fmla="*/ 509 w 596"/>
                  <a:gd name="T39" fmla="*/ 454 h 666"/>
                  <a:gd name="T40" fmla="*/ 520 w 596"/>
                  <a:gd name="T41" fmla="*/ 355 h 666"/>
                  <a:gd name="T42" fmla="*/ 514 w 596"/>
                  <a:gd name="T43" fmla="*/ 258 h 666"/>
                  <a:gd name="T44" fmla="*/ 485 w 596"/>
                  <a:gd name="T45" fmla="*/ 174 h 666"/>
                  <a:gd name="T46" fmla="*/ 433 w 596"/>
                  <a:gd name="T47" fmla="*/ 112 h 666"/>
                  <a:gd name="T48" fmla="*/ 341 w 596"/>
                  <a:gd name="T49" fmla="*/ 75 h 666"/>
                  <a:gd name="T50" fmla="*/ 246 w 596"/>
                  <a:gd name="T51" fmla="*/ 61 h 666"/>
                  <a:gd name="T52" fmla="*/ 174 w 596"/>
                  <a:gd name="T53" fmla="*/ 71 h 666"/>
                  <a:gd name="T54" fmla="*/ 121 w 596"/>
                  <a:gd name="T55" fmla="*/ 101 h 666"/>
                  <a:gd name="T56" fmla="*/ 84 w 596"/>
                  <a:gd name="T57" fmla="*/ 149 h 666"/>
                  <a:gd name="T58" fmla="*/ 57 w 596"/>
                  <a:gd name="T59" fmla="*/ 206 h 666"/>
                  <a:gd name="T60" fmla="*/ 40 w 596"/>
                  <a:gd name="T61" fmla="*/ 272 h 666"/>
                  <a:gd name="T62" fmla="*/ 28 w 596"/>
                  <a:gd name="T63" fmla="*/ 339 h 66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0" name="Freeform 5">
                <a:extLst>
                  <a:ext uri="{FF2B5EF4-FFF2-40B4-BE49-F238E27FC236}">
                    <a16:creationId xmlns:a16="http://schemas.microsoft.com/office/drawing/2014/main" id="{48FF18B1-3401-4A80-8515-9A4C527949DE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4028" y="1800"/>
                <a:ext cx="571" cy="531"/>
              </a:xfrm>
              <a:custGeom>
                <a:avLst/>
                <a:gdLst>
                  <a:gd name="T0" fmla="*/ 0 w 257"/>
                  <a:gd name="T1" fmla="*/ 0 h 237"/>
                  <a:gd name="T2" fmla="*/ 0 w 257"/>
                  <a:gd name="T3" fmla="*/ 25 h 237"/>
                  <a:gd name="T4" fmla="*/ 3 w 257"/>
                  <a:gd name="T5" fmla="*/ 50 h 237"/>
                  <a:gd name="T6" fmla="*/ 6 w 257"/>
                  <a:gd name="T7" fmla="*/ 75 h 237"/>
                  <a:gd name="T8" fmla="*/ 11 w 257"/>
                  <a:gd name="T9" fmla="*/ 98 h 237"/>
                  <a:gd name="T10" fmla="*/ 18 w 257"/>
                  <a:gd name="T11" fmla="*/ 119 h 237"/>
                  <a:gd name="T12" fmla="*/ 27 w 257"/>
                  <a:gd name="T13" fmla="*/ 141 h 237"/>
                  <a:gd name="T14" fmla="*/ 38 w 257"/>
                  <a:gd name="T15" fmla="*/ 161 h 237"/>
                  <a:gd name="T16" fmla="*/ 51 w 257"/>
                  <a:gd name="T17" fmla="*/ 178 h 237"/>
                  <a:gd name="T18" fmla="*/ 67 w 257"/>
                  <a:gd name="T19" fmla="*/ 194 h 237"/>
                  <a:gd name="T20" fmla="*/ 86 w 257"/>
                  <a:gd name="T21" fmla="*/ 208 h 237"/>
                  <a:gd name="T22" fmla="*/ 106 w 257"/>
                  <a:gd name="T23" fmla="*/ 219 h 237"/>
                  <a:gd name="T24" fmla="*/ 131 w 257"/>
                  <a:gd name="T25" fmla="*/ 228 h 237"/>
                  <a:gd name="T26" fmla="*/ 158 w 257"/>
                  <a:gd name="T27" fmla="*/ 234 h 237"/>
                  <a:gd name="T28" fmla="*/ 188 w 257"/>
                  <a:gd name="T29" fmla="*/ 237 h 237"/>
                  <a:gd name="T30" fmla="*/ 220 w 257"/>
                  <a:gd name="T31" fmla="*/ 236 h 237"/>
                  <a:gd name="T32" fmla="*/ 257 w 257"/>
                  <a:gd name="T33" fmla="*/ 232 h 237"/>
                  <a:gd name="T34" fmla="*/ 224 w 257"/>
                  <a:gd name="T35" fmla="*/ 227 h 237"/>
                  <a:gd name="T36" fmla="*/ 195 w 257"/>
                  <a:gd name="T37" fmla="*/ 220 h 237"/>
                  <a:gd name="T38" fmla="*/ 170 w 257"/>
                  <a:gd name="T39" fmla="*/ 212 h 237"/>
                  <a:gd name="T40" fmla="*/ 148 w 257"/>
                  <a:gd name="T41" fmla="*/ 204 h 237"/>
                  <a:gd name="T42" fmla="*/ 128 w 257"/>
                  <a:gd name="T43" fmla="*/ 193 h 237"/>
                  <a:gd name="T44" fmla="*/ 112 w 257"/>
                  <a:gd name="T45" fmla="*/ 182 h 237"/>
                  <a:gd name="T46" fmla="*/ 97 w 257"/>
                  <a:gd name="T47" fmla="*/ 169 h 237"/>
                  <a:gd name="T48" fmla="*/ 84 w 257"/>
                  <a:gd name="T49" fmla="*/ 155 h 237"/>
                  <a:gd name="T50" fmla="*/ 72 w 257"/>
                  <a:gd name="T51" fmla="*/ 141 h 237"/>
                  <a:gd name="T52" fmla="*/ 61 w 257"/>
                  <a:gd name="T53" fmla="*/ 125 h 237"/>
                  <a:gd name="T54" fmla="*/ 52 w 257"/>
                  <a:gd name="T55" fmla="*/ 107 h 237"/>
                  <a:gd name="T56" fmla="*/ 43 w 257"/>
                  <a:gd name="T57" fmla="*/ 88 h 237"/>
                  <a:gd name="T58" fmla="*/ 33 w 257"/>
                  <a:gd name="T59" fmla="*/ 69 h 237"/>
                  <a:gd name="T60" fmla="*/ 23 w 257"/>
                  <a:gd name="T61" fmla="*/ 47 h 237"/>
                  <a:gd name="T62" fmla="*/ 12 w 257"/>
                  <a:gd name="T63" fmla="*/ 24 h 237"/>
                  <a:gd name="T64" fmla="*/ 0 w 257"/>
                  <a:gd name="T65" fmla="*/ 0 h 23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1" name="Freeform 6">
                <a:extLst>
                  <a:ext uri="{FF2B5EF4-FFF2-40B4-BE49-F238E27FC236}">
                    <a16:creationId xmlns:a16="http://schemas.microsoft.com/office/drawing/2014/main" id="{EFD13C86-3086-421B-9BF1-F228815E72D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637" y="2165"/>
                <a:ext cx="277" cy="249"/>
              </a:xfrm>
              <a:custGeom>
                <a:avLst/>
                <a:gdLst>
                  <a:gd name="T0" fmla="*/ 77 w 124"/>
                  <a:gd name="T1" fmla="*/ 0 h 110"/>
                  <a:gd name="T2" fmla="*/ 124 w 124"/>
                  <a:gd name="T3" fmla="*/ 108 h 110"/>
                  <a:gd name="T4" fmla="*/ 120 w 124"/>
                  <a:gd name="T5" fmla="*/ 107 h 110"/>
                  <a:gd name="T6" fmla="*/ 107 w 124"/>
                  <a:gd name="T7" fmla="*/ 105 h 110"/>
                  <a:gd name="T8" fmla="*/ 89 w 124"/>
                  <a:gd name="T9" fmla="*/ 101 h 110"/>
                  <a:gd name="T10" fmla="*/ 68 w 124"/>
                  <a:gd name="T11" fmla="*/ 99 h 110"/>
                  <a:gd name="T12" fmla="*/ 45 w 124"/>
                  <a:gd name="T13" fmla="*/ 97 h 110"/>
                  <a:gd name="T14" fmla="*/ 25 w 124"/>
                  <a:gd name="T15" fmla="*/ 98 h 110"/>
                  <a:gd name="T16" fmla="*/ 9 w 124"/>
                  <a:gd name="T17" fmla="*/ 102 h 110"/>
                  <a:gd name="T18" fmla="*/ 0 w 124"/>
                  <a:gd name="T19" fmla="*/ 110 h 110"/>
                  <a:gd name="T20" fmla="*/ 4 w 124"/>
                  <a:gd name="T21" fmla="*/ 98 h 110"/>
                  <a:gd name="T22" fmla="*/ 8 w 124"/>
                  <a:gd name="T23" fmla="*/ 89 h 110"/>
                  <a:gd name="T24" fmla="*/ 16 w 124"/>
                  <a:gd name="T25" fmla="*/ 82 h 110"/>
                  <a:gd name="T26" fmla="*/ 25 w 124"/>
                  <a:gd name="T27" fmla="*/ 76 h 110"/>
                  <a:gd name="T28" fmla="*/ 36 w 124"/>
                  <a:gd name="T29" fmla="*/ 72 h 110"/>
                  <a:gd name="T30" fmla="*/ 47 w 124"/>
                  <a:gd name="T31" fmla="*/ 71 h 110"/>
                  <a:gd name="T32" fmla="*/ 59 w 124"/>
                  <a:gd name="T33" fmla="*/ 71 h 110"/>
                  <a:gd name="T34" fmla="*/ 72 w 124"/>
                  <a:gd name="T35" fmla="*/ 74 h 110"/>
                  <a:gd name="T36" fmla="*/ 73 w 124"/>
                  <a:gd name="T37" fmla="*/ 71 h 110"/>
                  <a:gd name="T38" fmla="*/ 70 w 124"/>
                  <a:gd name="T39" fmla="*/ 56 h 110"/>
                  <a:gd name="T40" fmla="*/ 67 w 124"/>
                  <a:gd name="T41" fmla="*/ 38 h 110"/>
                  <a:gd name="T42" fmla="*/ 65 w 124"/>
                  <a:gd name="T43" fmla="*/ 30 h 110"/>
                  <a:gd name="T44" fmla="*/ 63 w 124"/>
                  <a:gd name="T45" fmla="*/ 30 h 110"/>
                  <a:gd name="T46" fmla="*/ 61 w 124"/>
                  <a:gd name="T47" fmla="*/ 29 h 110"/>
                  <a:gd name="T48" fmla="*/ 59 w 124"/>
                  <a:gd name="T49" fmla="*/ 26 h 110"/>
                  <a:gd name="T50" fmla="*/ 57 w 124"/>
                  <a:gd name="T51" fmla="*/ 23 h 110"/>
                  <a:gd name="T52" fmla="*/ 57 w 124"/>
                  <a:gd name="T53" fmla="*/ 19 h 110"/>
                  <a:gd name="T54" fmla="*/ 59 w 124"/>
                  <a:gd name="T55" fmla="*/ 14 h 110"/>
                  <a:gd name="T56" fmla="*/ 66 w 124"/>
                  <a:gd name="T57" fmla="*/ 8 h 110"/>
                  <a:gd name="T58" fmla="*/ 77 w 124"/>
                  <a:gd name="T59" fmla="*/ 0 h 110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2" name="Freeform 7">
                <a:extLst>
                  <a:ext uri="{FF2B5EF4-FFF2-40B4-BE49-F238E27FC236}">
                    <a16:creationId xmlns:a16="http://schemas.microsoft.com/office/drawing/2014/main" id="{CD0427D8-9DC0-4BE4-9A97-5EF9E80105DA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978" y="975"/>
                <a:ext cx="245" cy="347"/>
              </a:xfrm>
              <a:custGeom>
                <a:avLst/>
                <a:gdLst>
                  <a:gd name="T0" fmla="*/ 0 w 109"/>
                  <a:gd name="T1" fmla="*/ 0 h 156"/>
                  <a:gd name="T2" fmla="*/ 5 w 109"/>
                  <a:gd name="T3" fmla="*/ 1 h 156"/>
                  <a:gd name="T4" fmla="*/ 18 w 109"/>
                  <a:gd name="T5" fmla="*/ 5 h 156"/>
                  <a:gd name="T6" fmla="*/ 37 w 109"/>
                  <a:gd name="T7" fmla="*/ 12 h 156"/>
                  <a:gd name="T8" fmla="*/ 58 w 109"/>
                  <a:gd name="T9" fmla="*/ 24 h 156"/>
                  <a:gd name="T10" fmla="*/ 78 w 109"/>
                  <a:gd name="T11" fmla="*/ 44 h 156"/>
                  <a:gd name="T12" fmla="*/ 96 w 109"/>
                  <a:gd name="T13" fmla="*/ 71 h 156"/>
                  <a:gd name="T14" fmla="*/ 107 w 109"/>
                  <a:gd name="T15" fmla="*/ 108 h 156"/>
                  <a:gd name="T16" fmla="*/ 109 w 109"/>
                  <a:gd name="T17" fmla="*/ 156 h 156"/>
                  <a:gd name="T18" fmla="*/ 105 w 109"/>
                  <a:gd name="T19" fmla="*/ 156 h 156"/>
                  <a:gd name="T20" fmla="*/ 99 w 109"/>
                  <a:gd name="T21" fmla="*/ 156 h 156"/>
                  <a:gd name="T22" fmla="*/ 93 w 109"/>
                  <a:gd name="T23" fmla="*/ 156 h 156"/>
                  <a:gd name="T24" fmla="*/ 87 w 109"/>
                  <a:gd name="T25" fmla="*/ 154 h 156"/>
                  <a:gd name="T26" fmla="*/ 81 w 109"/>
                  <a:gd name="T27" fmla="*/ 153 h 156"/>
                  <a:gd name="T28" fmla="*/ 74 w 109"/>
                  <a:gd name="T29" fmla="*/ 150 h 156"/>
                  <a:gd name="T30" fmla="*/ 66 w 109"/>
                  <a:gd name="T31" fmla="*/ 145 h 156"/>
                  <a:gd name="T32" fmla="*/ 58 w 109"/>
                  <a:gd name="T33" fmla="*/ 139 h 156"/>
                  <a:gd name="T34" fmla="*/ 53 w 109"/>
                  <a:gd name="T35" fmla="*/ 126 h 156"/>
                  <a:gd name="T36" fmla="*/ 53 w 109"/>
                  <a:gd name="T37" fmla="*/ 111 h 156"/>
                  <a:gd name="T38" fmla="*/ 56 w 109"/>
                  <a:gd name="T39" fmla="*/ 96 h 156"/>
                  <a:gd name="T40" fmla="*/ 59 w 109"/>
                  <a:gd name="T41" fmla="*/ 80 h 156"/>
                  <a:gd name="T42" fmla="*/ 56 w 109"/>
                  <a:gd name="T43" fmla="*/ 62 h 156"/>
                  <a:gd name="T44" fmla="*/ 48 w 109"/>
                  <a:gd name="T45" fmla="*/ 43 h 156"/>
                  <a:gd name="T46" fmla="*/ 31 w 109"/>
                  <a:gd name="T47" fmla="*/ 23 h 156"/>
                  <a:gd name="T48" fmla="*/ 0 w 109"/>
                  <a:gd name="T49" fmla="*/ 0 h 15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3" name="Freeform 8">
                <a:extLst>
                  <a:ext uri="{FF2B5EF4-FFF2-40B4-BE49-F238E27FC236}">
                    <a16:creationId xmlns:a16="http://schemas.microsoft.com/office/drawing/2014/main" id="{365363DF-2180-4B20-81A9-EFE908088DD9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843" y="2207"/>
                <a:ext cx="103" cy="209"/>
              </a:xfrm>
              <a:custGeom>
                <a:avLst/>
                <a:gdLst>
                  <a:gd name="T0" fmla="*/ 31 w 46"/>
                  <a:gd name="T1" fmla="*/ 0 h 94"/>
                  <a:gd name="T2" fmla="*/ 20 w 46"/>
                  <a:gd name="T3" fmla="*/ 38 h 94"/>
                  <a:gd name="T4" fmla="*/ 15 w 46"/>
                  <a:gd name="T5" fmla="*/ 62 h 94"/>
                  <a:gd name="T6" fmla="*/ 11 w 46"/>
                  <a:gd name="T7" fmla="*/ 79 h 94"/>
                  <a:gd name="T8" fmla="*/ 0 w 46"/>
                  <a:gd name="T9" fmla="*/ 94 h 94"/>
                  <a:gd name="T10" fmla="*/ 12 w 46"/>
                  <a:gd name="T11" fmla="*/ 88 h 94"/>
                  <a:gd name="T12" fmla="*/ 23 w 46"/>
                  <a:gd name="T13" fmla="*/ 80 h 94"/>
                  <a:gd name="T14" fmla="*/ 32 w 46"/>
                  <a:gd name="T15" fmla="*/ 69 h 94"/>
                  <a:gd name="T16" fmla="*/ 40 w 46"/>
                  <a:gd name="T17" fmla="*/ 57 h 94"/>
                  <a:gd name="T18" fmla="*/ 45 w 46"/>
                  <a:gd name="T19" fmla="*/ 44 h 94"/>
                  <a:gd name="T20" fmla="*/ 46 w 46"/>
                  <a:gd name="T21" fmla="*/ 30 h 94"/>
                  <a:gd name="T22" fmla="*/ 42 w 46"/>
                  <a:gd name="T23" fmla="*/ 15 h 94"/>
                  <a:gd name="T24" fmla="*/ 31 w 46"/>
                  <a:gd name="T25" fmla="*/ 0 h 9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4" name="Freeform 9">
                <a:extLst>
                  <a:ext uri="{FF2B5EF4-FFF2-40B4-BE49-F238E27FC236}">
                    <a16:creationId xmlns:a16="http://schemas.microsoft.com/office/drawing/2014/main" id="{78B1A843-EFF0-470E-9E5D-0F7CF578D2DA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893" y="1325"/>
                <a:ext cx="120" cy="90"/>
              </a:xfrm>
              <a:custGeom>
                <a:avLst/>
                <a:gdLst>
                  <a:gd name="T0" fmla="*/ 0 w 54"/>
                  <a:gd name="T1" fmla="*/ 0 h 40"/>
                  <a:gd name="T2" fmla="*/ 1 w 54"/>
                  <a:gd name="T3" fmla="*/ 1 h 40"/>
                  <a:gd name="T4" fmla="*/ 6 w 54"/>
                  <a:gd name="T5" fmla="*/ 3 h 40"/>
                  <a:gd name="T6" fmla="*/ 13 w 54"/>
                  <a:gd name="T7" fmla="*/ 8 h 40"/>
                  <a:gd name="T8" fmla="*/ 21 w 54"/>
                  <a:gd name="T9" fmla="*/ 12 h 40"/>
                  <a:gd name="T10" fmla="*/ 29 w 54"/>
                  <a:gd name="T11" fmla="*/ 15 h 40"/>
                  <a:gd name="T12" fmla="*/ 38 w 54"/>
                  <a:gd name="T13" fmla="*/ 17 h 40"/>
                  <a:gd name="T14" fmla="*/ 46 w 54"/>
                  <a:gd name="T15" fmla="*/ 18 h 40"/>
                  <a:gd name="T16" fmla="*/ 54 w 54"/>
                  <a:gd name="T17" fmla="*/ 16 h 40"/>
                  <a:gd name="T18" fmla="*/ 53 w 54"/>
                  <a:gd name="T19" fmla="*/ 25 h 40"/>
                  <a:gd name="T20" fmla="*/ 50 w 54"/>
                  <a:gd name="T21" fmla="*/ 33 h 40"/>
                  <a:gd name="T22" fmla="*/ 44 w 54"/>
                  <a:gd name="T23" fmla="*/ 38 h 40"/>
                  <a:gd name="T24" fmla="*/ 37 w 54"/>
                  <a:gd name="T25" fmla="*/ 40 h 40"/>
                  <a:gd name="T26" fmla="*/ 28 w 54"/>
                  <a:gd name="T27" fmla="*/ 39 h 40"/>
                  <a:gd name="T28" fmla="*/ 19 w 54"/>
                  <a:gd name="T29" fmla="*/ 32 h 40"/>
                  <a:gd name="T30" fmla="*/ 10 w 54"/>
                  <a:gd name="T31" fmla="*/ 20 h 40"/>
                  <a:gd name="T32" fmla="*/ 0 w 54"/>
                  <a:gd name="T33" fmla="*/ 0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5" name="Freeform 10">
                <a:extLst>
                  <a:ext uri="{FF2B5EF4-FFF2-40B4-BE49-F238E27FC236}">
                    <a16:creationId xmlns:a16="http://schemas.microsoft.com/office/drawing/2014/main" id="{6AC193B0-F880-407D-8B73-9332DE0C4651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010" y="2344"/>
                <a:ext cx="330" cy="2059"/>
              </a:xfrm>
              <a:custGeom>
                <a:avLst/>
                <a:gdLst>
                  <a:gd name="T0" fmla="*/ 0 w 149"/>
                  <a:gd name="T1" fmla="*/ 0 h 704"/>
                  <a:gd name="T2" fmla="*/ 6 w 149"/>
                  <a:gd name="T3" fmla="*/ 6 h 704"/>
                  <a:gd name="T4" fmla="*/ 16 w 149"/>
                  <a:gd name="T5" fmla="*/ 14 h 704"/>
                  <a:gd name="T6" fmla="*/ 28 w 149"/>
                  <a:gd name="T7" fmla="*/ 24 h 704"/>
                  <a:gd name="T8" fmla="*/ 41 w 149"/>
                  <a:gd name="T9" fmla="*/ 37 h 704"/>
                  <a:gd name="T10" fmla="*/ 58 w 149"/>
                  <a:gd name="T11" fmla="*/ 53 h 704"/>
                  <a:gd name="T12" fmla="*/ 73 w 149"/>
                  <a:gd name="T13" fmla="*/ 70 h 704"/>
                  <a:gd name="T14" fmla="*/ 88 w 149"/>
                  <a:gd name="T15" fmla="*/ 90 h 704"/>
                  <a:gd name="T16" fmla="*/ 100 w 149"/>
                  <a:gd name="T17" fmla="*/ 113 h 704"/>
                  <a:gd name="T18" fmla="*/ 112 w 149"/>
                  <a:gd name="T19" fmla="*/ 137 h 704"/>
                  <a:gd name="T20" fmla="*/ 120 w 149"/>
                  <a:gd name="T21" fmla="*/ 165 h 704"/>
                  <a:gd name="T22" fmla="*/ 124 w 149"/>
                  <a:gd name="T23" fmla="*/ 196 h 704"/>
                  <a:gd name="T24" fmla="*/ 126 w 149"/>
                  <a:gd name="T25" fmla="*/ 228 h 704"/>
                  <a:gd name="T26" fmla="*/ 120 w 149"/>
                  <a:gd name="T27" fmla="*/ 264 h 704"/>
                  <a:gd name="T28" fmla="*/ 109 w 149"/>
                  <a:gd name="T29" fmla="*/ 302 h 704"/>
                  <a:gd name="T30" fmla="*/ 92 w 149"/>
                  <a:gd name="T31" fmla="*/ 342 h 704"/>
                  <a:gd name="T32" fmla="*/ 67 w 149"/>
                  <a:gd name="T33" fmla="*/ 386 h 704"/>
                  <a:gd name="T34" fmla="*/ 39 w 149"/>
                  <a:gd name="T35" fmla="*/ 436 h 704"/>
                  <a:gd name="T36" fmla="*/ 21 w 149"/>
                  <a:gd name="T37" fmla="*/ 482 h 704"/>
                  <a:gd name="T38" fmla="*/ 10 w 149"/>
                  <a:gd name="T39" fmla="*/ 525 h 704"/>
                  <a:gd name="T40" fmla="*/ 6 w 149"/>
                  <a:gd name="T41" fmla="*/ 566 h 704"/>
                  <a:gd name="T42" fmla="*/ 6 w 149"/>
                  <a:gd name="T43" fmla="*/ 605 h 704"/>
                  <a:gd name="T44" fmla="*/ 8 w 149"/>
                  <a:gd name="T45" fmla="*/ 641 h 704"/>
                  <a:gd name="T46" fmla="*/ 12 w 149"/>
                  <a:gd name="T47" fmla="*/ 673 h 704"/>
                  <a:gd name="T48" fmla="*/ 14 w 149"/>
                  <a:gd name="T49" fmla="*/ 704 h 704"/>
                  <a:gd name="T50" fmla="*/ 41 w 149"/>
                  <a:gd name="T51" fmla="*/ 688 h 704"/>
                  <a:gd name="T52" fmla="*/ 39 w 149"/>
                  <a:gd name="T53" fmla="*/ 680 h 704"/>
                  <a:gd name="T54" fmla="*/ 36 w 149"/>
                  <a:gd name="T55" fmla="*/ 657 h 704"/>
                  <a:gd name="T56" fmla="*/ 33 w 149"/>
                  <a:gd name="T57" fmla="*/ 622 h 704"/>
                  <a:gd name="T58" fmla="*/ 35 w 149"/>
                  <a:gd name="T59" fmla="*/ 575 h 704"/>
                  <a:gd name="T60" fmla="*/ 41 w 149"/>
                  <a:gd name="T61" fmla="*/ 519 h 704"/>
                  <a:gd name="T62" fmla="*/ 58 w 149"/>
                  <a:gd name="T63" fmla="*/ 455 h 704"/>
                  <a:gd name="T64" fmla="*/ 86 w 149"/>
                  <a:gd name="T65" fmla="*/ 386 h 704"/>
                  <a:gd name="T66" fmla="*/ 129 w 149"/>
                  <a:gd name="T67" fmla="*/ 313 h 704"/>
                  <a:gd name="T68" fmla="*/ 143 w 149"/>
                  <a:gd name="T69" fmla="*/ 279 h 704"/>
                  <a:gd name="T70" fmla="*/ 149 w 149"/>
                  <a:gd name="T71" fmla="*/ 235 h 704"/>
                  <a:gd name="T72" fmla="*/ 144 w 149"/>
                  <a:gd name="T73" fmla="*/ 184 h 704"/>
                  <a:gd name="T74" fmla="*/ 131 w 149"/>
                  <a:gd name="T75" fmla="*/ 134 h 704"/>
                  <a:gd name="T76" fmla="*/ 109 w 149"/>
                  <a:gd name="T77" fmla="*/ 85 h 704"/>
                  <a:gd name="T78" fmla="*/ 81 w 149"/>
                  <a:gd name="T79" fmla="*/ 44 h 704"/>
                  <a:gd name="T80" fmla="*/ 44 w 149"/>
                  <a:gd name="T81" fmla="*/ 14 h 704"/>
                  <a:gd name="T82" fmla="*/ 0 w 149"/>
                  <a:gd name="T83" fmla="*/ 0 h 704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sp>
          <p:nvSpPr>
            <p:cNvPr id="6" name="Freeform 11">
              <a:extLst>
                <a:ext uri="{FF2B5EF4-FFF2-40B4-BE49-F238E27FC236}">
                  <a16:creationId xmlns:a16="http://schemas.microsoft.com/office/drawing/2014/main" id="{9E96A216-4014-4EB3-8718-28BF506A289D}"/>
                </a:ext>
              </a:extLst>
            </p:cNvPr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>
                <a:gd name="T0" fmla="*/ 94 w 128"/>
                <a:gd name="T1" fmla="*/ 0 h 217"/>
                <a:gd name="T2" fmla="*/ 105 w 128"/>
                <a:gd name="T3" fmla="*/ 9 h 217"/>
                <a:gd name="T4" fmla="*/ 115 w 128"/>
                <a:gd name="T5" fmla="*/ 27 h 217"/>
                <a:gd name="T6" fmla="*/ 123 w 128"/>
                <a:gd name="T7" fmla="*/ 50 h 217"/>
                <a:gd name="T8" fmla="*/ 128 w 128"/>
                <a:gd name="T9" fmla="*/ 78 h 217"/>
                <a:gd name="T10" fmla="*/ 127 w 128"/>
                <a:gd name="T11" fmla="*/ 111 h 217"/>
                <a:gd name="T12" fmla="*/ 116 w 128"/>
                <a:gd name="T13" fmla="*/ 145 h 217"/>
                <a:gd name="T14" fmla="*/ 94 w 128"/>
                <a:gd name="T15" fmla="*/ 181 h 217"/>
                <a:gd name="T16" fmla="*/ 60 w 128"/>
                <a:gd name="T17" fmla="*/ 217 h 217"/>
                <a:gd name="T18" fmla="*/ 49 w 128"/>
                <a:gd name="T19" fmla="*/ 213 h 217"/>
                <a:gd name="T20" fmla="*/ 38 w 128"/>
                <a:gd name="T21" fmla="*/ 210 h 217"/>
                <a:gd name="T22" fmla="*/ 26 w 128"/>
                <a:gd name="T23" fmla="*/ 205 h 217"/>
                <a:gd name="T24" fmla="*/ 16 w 128"/>
                <a:gd name="T25" fmla="*/ 201 h 217"/>
                <a:gd name="T26" fmla="*/ 8 w 128"/>
                <a:gd name="T27" fmla="*/ 196 h 217"/>
                <a:gd name="T28" fmla="*/ 2 w 128"/>
                <a:gd name="T29" fmla="*/ 190 h 217"/>
                <a:gd name="T30" fmla="*/ 0 w 128"/>
                <a:gd name="T31" fmla="*/ 183 h 217"/>
                <a:gd name="T32" fmla="*/ 1 w 128"/>
                <a:gd name="T33" fmla="*/ 178 h 217"/>
                <a:gd name="T34" fmla="*/ 13 w 128"/>
                <a:gd name="T35" fmla="*/ 171 h 217"/>
                <a:gd name="T36" fmla="*/ 29 w 128"/>
                <a:gd name="T37" fmla="*/ 161 h 217"/>
                <a:gd name="T38" fmla="*/ 46 w 128"/>
                <a:gd name="T39" fmla="*/ 150 h 217"/>
                <a:gd name="T40" fmla="*/ 63 w 128"/>
                <a:gd name="T41" fmla="*/ 134 h 217"/>
                <a:gd name="T42" fmla="*/ 79 w 128"/>
                <a:gd name="T43" fmla="*/ 112 h 217"/>
                <a:gd name="T44" fmla="*/ 91 w 128"/>
                <a:gd name="T45" fmla="*/ 83 h 217"/>
                <a:gd name="T46" fmla="*/ 97 w 128"/>
                <a:gd name="T47" fmla="*/ 46 h 217"/>
                <a:gd name="T48" fmla="*/ 94 w 128"/>
                <a:gd name="T49" fmla="*/ 0 h 21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7" name="Freeform 12">
              <a:extLst>
                <a:ext uri="{FF2B5EF4-FFF2-40B4-BE49-F238E27FC236}">
                  <a16:creationId xmlns:a16="http://schemas.microsoft.com/office/drawing/2014/main" id="{23525842-EA2B-43A4-9539-EA8C233046B1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>
                <a:gd name="T0" fmla="*/ 891 w 1259"/>
                <a:gd name="T1" fmla="*/ 1532 h 1532"/>
                <a:gd name="T2" fmla="*/ 954 w 1259"/>
                <a:gd name="T3" fmla="*/ 1452 h 1532"/>
                <a:gd name="T4" fmla="*/ 1032 w 1259"/>
                <a:gd name="T5" fmla="*/ 1338 h 1532"/>
                <a:gd name="T6" fmla="*/ 1115 w 1259"/>
                <a:gd name="T7" fmla="*/ 1188 h 1532"/>
                <a:gd name="T8" fmla="*/ 1194 w 1259"/>
                <a:gd name="T9" fmla="*/ 1023 h 1532"/>
                <a:gd name="T10" fmla="*/ 1244 w 1259"/>
                <a:gd name="T11" fmla="*/ 841 h 1532"/>
                <a:gd name="T12" fmla="*/ 1259 w 1259"/>
                <a:gd name="T13" fmla="*/ 647 h 1532"/>
                <a:gd name="T14" fmla="*/ 1230 w 1259"/>
                <a:gd name="T15" fmla="*/ 463 h 1532"/>
                <a:gd name="T16" fmla="*/ 1140 w 1259"/>
                <a:gd name="T17" fmla="*/ 294 h 1532"/>
                <a:gd name="T18" fmla="*/ 1043 w 1259"/>
                <a:gd name="T19" fmla="*/ 190 h 1532"/>
                <a:gd name="T20" fmla="*/ 961 w 1259"/>
                <a:gd name="T21" fmla="*/ 109 h 1532"/>
                <a:gd name="T22" fmla="*/ 894 w 1259"/>
                <a:gd name="T23" fmla="*/ 65 h 1532"/>
                <a:gd name="T24" fmla="*/ 786 w 1259"/>
                <a:gd name="T25" fmla="*/ 18 h 1532"/>
                <a:gd name="T26" fmla="*/ 642 w 1259"/>
                <a:gd name="T27" fmla="*/ 0 h 1532"/>
                <a:gd name="T28" fmla="*/ 440 w 1259"/>
                <a:gd name="T29" fmla="*/ 23 h 1532"/>
                <a:gd name="T30" fmla="*/ 366 w 1259"/>
                <a:gd name="T31" fmla="*/ 44 h 1532"/>
                <a:gd name="T32" fmla="*/ 292 w 1259"/>
                <a:gd name="T33" fmla="*/ 58 h 1532"/>
                <a:gd name="T34" fmla="*/ 229 w 1259"/>
                <a:gd name="T35" fmla="*/ 79 h 1532"/>
                <a:gd name="T36" fmla="*/ 178 w 1259"/>
                <a:gd name="T37" fmla="*/ 103 h 1532"/>
                <a:gd name="T38" fmla="*/ 127 w 1259"/>
                <a:gd name="T39" fmla="*/ 127 h 1532"/>
                <a:gd name="T40" fmla="*/ 82 w 1259"/>
                <a:gd name="T41" fmla="*/ 158 h 1532"/>
                <a:gd name="T42" fmla="*/ 41 w 1259"/>
                <a:gd name="T43" fmla="*/ 197 h 1532"/>
                <a:gd name="T44" fmla="*/ 0 w 1259"/>
                <a:gd name="T45" fmla="*/ 243 h 1532"/>
                <a:gd name="T46" fmla="*/ 76 w 1259"/>
                <a:gd name="T47" fmla="*/ 215 h 1532"/>
                <a:gd name="T48" fmla="*/ 144 w 1259"/>
                <a:gd name="T49" fmla="*/ 194 h 1532"/>
                <a:gd name="T50" fmla="*/ 212 w 1259"/>
                <a:gd name="T51" fmla="*/ 179 h 1532"/>
                <a:gd name="T52" fmla="*/ 280 w 1259"/>
                <a:gd name="T53" fmla="*/ 164 h 1532"/>
                <a:gd name="T54" fmla="*/ 336 w 1259"/>
                <a:gd name="T55" fmla="*/ 149 h 1532"/>
                <a:gd name="T56" fmla="*/ 397 w 1259"/>
                <a:gd name="T57" fmla="*/ 149 h 1532"/>
                <a:gd name="T58" fmla="*/ 458 w 1259"/>
                <a:gd name="T59" fmla="*/ 141 h 1532"/>
                <a:gd name="T60" fmla="*/ 511 w 1259"/>
                <a:gd name="T61" fmla="*/ 146 h 1532"/>
                <a:gd name="T62" fmla="*/ 565 w 1259"/>
                <a:gd name="T63" fmla="*/ 152 h 1532"/>
                <a:gd name="T64" fmla="*/ 618 w 1259"/>
                <a:gd name="T65" fmla="*/ 166 h 1532"/>
                <a:gd name="T66" fmla="*/ 669 w 1259"/>
                <a:gd name="T67" fmla="*/ 186 h 1532"/>
                <a:gd name="T68" fmla="*/ 715 w 1259"/>
                <a:gd name="T69" fmla="*/ 205 h 1532"/>
                <a:gd name="T70" fmla="*/ 760 w 1259"/>
                <a:gd name="T71" fmla="*/ 239 h 1532"/>
                <a:gd name="T72" fmla="*/ 811 w 1259"/>
                <a:gd name="T73" fmla="*/ 267 h 1532"/>
                <a:gd name="T74" fmla="*/ 855 w 1259"/>
                <a:gd name="T75" fmla="*/ 307 h 1532"/>
                <a:gd name="T76" fmla="*/ 899 w 1259"/>
                <a:gd name="T77" fmla="*/ 348 h 1532"/>
                <a:gd name="T78" fmla="*/ 971 w 1259"/>
                <a:gd name="T79" fmla="*/ 464 h 1532"/>
                <a:gd name="T80" fmla="*/ 1016 w 1259"/>
                <a:gd name="T81" fmla="*/ 606 h 1532"/>
                <a:gd name="T82" fmla="*/ 1027 w 1259"/>
                <a:gd name="T83" fmla="*/ 774 h 1532"/>
                <a:gd name="T84" fmla="*/ 1022 w 1259"/>
                <a:gd name="T85" fmla="*/ 939 h 1532"/>
                <a:gd name="T86" fmla="*/ 1002 w 1259"/>
                <a:gd name="T87" fmla="*/ 1117 h 1532"/>
                <a:gd name="T88" fmla="*/ 966 w 1259"/>
                <a:gd name="T89" fmla="*/ 1279 h 1532"/>
                <a:gd name="T90" fmla="*/ 933 w 1259"/>
                <a:gd name="T91" fmla="*/ 1421 h 1532"/>
                <a:gd name="T92" fmla="*/ 891 w 1259"/>
                <a:gd name="T93" fmla="*/ 1532 h 153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8" name="Freeform 13">
              <a:extLst>
                <a:ext uri="{FF2B5EF4-FFF2-40B4-BE49-F238E27FC236}">
                  <a16:creationId xmlns:a16="http://schemas.microsoft.com/office/drawing/2014/main" id="{9D4C99AF-8DB8-4461-BE0E-B8D7520BD21E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>
                <a:gd name="T0" fmla="*/ 0 w 801"/>
                <a:gd name="T1" fmla="*/ 0 h 459"/>
                <a:gd name="T2" fmla="*/ 37 w 801"/>
                <a:gd name="T3" fmla="*/ 69 h 459"/>
                <a:gd name="T4" fmla="*/ 68 w 801"/>
                <a:gd name="T5" fmla="*/ 132 h 459"/>
                <a:gd name="T6" fmla="*/ 110 w 801"/>
                <a:gd name="T7" fmla="*/ 188 h 459"/>
                <a:gd name="T8" fmla="*/ 149 w 801"/>
                <a:gd name="T9" fmla="*/ 229 h 459"/>
                <a:gd name="T10" fmla="*/ 192 w 801"/>
                <a:gd name="T11" fmla="*/ 278 h 459"/>
                <a:gd name="T12" fmla="*/ 250 w 801"/>
                <a:gd name="T13" fmla="*/ 314 h 459"/>
                <a:gd name="T14" fmla="*/ 308 w 801"/>
                <a:gd name="T15" fmla="*/ 336 h 459"/>
                <a:gd name="T16" fmla="*/ 365 w 801"/>
                <a:gd name="T17" fmla="*/ 365 h 459"/>
                <a:gd name="T18" fmla="*/ 430 w 801"/>
                <a:gd name="T19" fmla="*/ 381 h 459"/>
                <a:gd name="T20" fmla="*/ 501 w 801"/>
                <a:gd name="T21" fmla="*/ 390 h 459"/>
                <a:gd name="T22" fmla="*/ 573 w 801"/>
                <a:gd name="T23" fmla="*/ 392 h 459"/>
                <a:gd name="T24" fmla="*/ 646 w 801"/>
                <a:gd name="T25" fmla="*/ 381 h 459"/>
                <a:gd name="T26" fmla="*/ 726 w 801"/>
                <a:gd name="T27" fmla="*/ 362 h 459"/>
                <a:gd name="T28" fmla="*/ 801 w 801"/>
                <a:gd name="T29" fmla="*/ 335 h 459"/>
                <a:gd name="T30" fmla="*/ 731 w 801"/>
                <a:gd name="T31" fmla="*/ 377 h 459"/>
                <a:gd name="T32" fmla="*/ 662 w 801"/>
                <a:gd name="T33" fmla="*/ 404 h 459"/>
                <a:gd name="T34" fmla="*/ 594 w 801"/>
                <a:gd name="T35" fmla="*/ 432 h 459"/>
                <a:gd name="T36" fmla="*/ 532 w 801"/>
                <a:gd name="T37" fmla="*/ 445 h 459"/>
                <a:gd name="T38" fmla="*/ 471 w 801"/>
                <a:gd name="T39" fmla="*/ 459 h 459"/>
                <a:gd name="T40" fmla="*/ 411 w 801"/>
                <a:gd name="T41" fmla="*/ 458 h 459"/>
                <a:gd name="T42" fmla="*/ 350 w 801"/>
                <a:gd name="T43" fmla="*/ 458 h 459"/>
                <a:gd name="T44" fmla="*/ 291 w 801"/>
                <a:gd name="T45" fmla="*/ 450 h 459"/>
                <a:gd name="T46" fmla="*/ 244 w 801"/>
                <a:gd name="T47" fmla="*/ 436 h 459"/>
                <a:gd name="T48" fmla="*/ 192 w 801"/>
                <a:gd name="T49" fmla="*/ 415 h 459"/>
                <a:gd name="T50" fmla="*/ 145 w 801"/>
                <a:gd name="T51" fmla="*/ 394 h 459"/>
                <a:gd name="T52" fmla="*/ 100 w 801"/>
                <a:gd name="T53" fmla="*/ 373 h 459"/>
                <a:gd name="T54" fmla="*/ 60 w 801"/>
                <a:gd name="T55" fmla="*/ 347 h 459"/>
                <a:gd name="T56" fmla="*/ 0 w 801"/>
                <a:gd name="T57" fmla="*/ 294 h 459"/>
                <a:gd name="T58" fmla="*/ 0 w 801"/>
                <a:gd name="T59" fmla="*/ 0 h 459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9" name="Freeform 14">
              <a:extLst>
                <a:ext uri="{FF2B5EF4-FFF2-40B4-BE49-F238E27FC236}">
                  <a16:creationId xmlns:a16="http://schemas.microsoft.com/office/drawing/2014/main" id="{1BF28A5D-7AFE-4750-B589-BDA949F60FC6}"/>
                </a:ext>
              </a:extLst>
            </p:cNvPr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>
                <a:gd name="T0" fmla="*/ 75 w 117"/>
                <a:gd name="T1" fmla="*/ 0 h 132"/>
                <a:gd name="T2" fmla="*/ 0 w 117"/>
                <a:gd name="T3" fmla="*/ 25 h 132"/>
                <a:gd name="T4" fmla="*/ 3 w 117"/>
                <a:gd name="T5" fmla="*/ 26 h 132"/>
                <a:gd name="T6" fmla="*/ 14 w 117"/>
                <a:gd name="T7" fmla="*/ 29 h 132"/>
                <a:gd name="T8" fmla="*/ 29 w 117"/>
                <a:gd name="T9" fmla="*/ 36 h 132"/>
                <a:gd name="T10" fmla="*/ 46 w 117"/>
                <a:gd name="T11" fmla="*/ 47 h 132"/>
                <a:gd name="T12" fmla="*/ 66 w 117"/>
                <a:gd name="T13" fmla="*/ 62 h 132"/>
                <a:gd name="T14" fmla="*/ 84 w 117"/>
                <a:gd name="T15" fmla="*/ 80 h 132"/>
                <a:gd name="T16" fmla="*/ 102 w 117"/>
                <a:gd name="T17" fmla="*/ 103 h 132"/>
                <a:gd name="T18" fmla="*/ 116 w 117"/>
                <a:gd name="T19" fmla="*/ 132 h 132"/>
                <a:gd name="T20" fmla="*/ 117 w 117"/>
                <a:gd name="T21" fmla="*/ 120 h 132"/>
                <a:gd name="T22" fmla="*/ 115 w 117"/>
                <a:gd name="T23" fmla="*/ 107 h 132"/>
                <a:gd name="T24" fmla="*/ 108 w 117"/>
                <a:gd name="T25" fmla="*/ 90 h 132"/>
                <a:gd name="T26" fmla="*/ 99 w 117"/>
                <a:gd name="T27" fmla="*/ 74 h 132"/>
                <a:gd name="T28" fmla="*/ 89 w 117"/>
                <a:gd name="T29" fmla="*/ 58 h 132"/>
                <a:gd name="T30" fmla="*/ 78 w 117"/>
                <a:gd name="T31" fmla="*/ 45 h 132"/>
                <a:gd name="T32" fmla="*/ 67 w 117"/>
                <a:gd name="T33" fmla="*/ 36 h 132"/>
                <a:gd name="T34" fmla="*/ 58 w 117"/>
                <a:gd name="T35" fmla="*/ 32 h 132"/>
                <a:gd name="T36" fmla="*/ 69 w 117"/>
                <a:gd name="T37" fmla="*/ 29 h 132"/>
                <a:gd name="T38" fmla="*/ 79 w 117"/>
                <a:gd name="T39" fmla="*/ 28 h 132"/>
                <a:gd name="T40" fmla="*/ 89 w 117"/>
                <a:gd name="T41" fmla="*/ 26 h 132"/>
                <a:gd name="T42" fmla="*/ 98 w 117"/>
                <a:gd name="T43" fmla="*/ 25 h 132"/>
                <a:gd name="T44" fmla="*/ 105 w 117"/>
                <a:gd name="T45" fmla="*/ 24 h 132"/>
                <a:gd name="T46" fmla="*/ 109 w 117"/>
                <a:gd name="T47" fmla="*/ 22 h 132"/>
                <a:gd name="T48" fmla="*/ 113 w 117"/>
                <a:gd name="T49" fmla="*/ 21 h 132"/>
                <a:gd name="T50" fmla="*/ 114 w 117"/>
                <a:gd name="T51" fmla="*/ 21 h 132"/>
                <a:gd name="T52" fmla="*/ 75 w 117"/>
                <a:gd name="T53" fmla="*/ 0 h 132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" name="Freeform 15">
              <a:extLst>
                <a:ext uri="{FF2B5EF4-FFF2-40B4-BE49-F238E27FC236}">
                  <a16:creationId xmlns:a16="http://schemas.microsoft.com/office/drawing/2014/main" id="{1185FE2A-A3AD-46DD-9210-3468B04CEE9D}"/>
                </a:ext>
              </a:extLst>
            </p:cNvPr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>
                <a:gd name="T0" fmla="*/ 29 w 29"/>
                <a:gd name="T1" fmla="*/ 0 h 77"/>
                <a:gd name="T2" fmla="*/ 23 w 29"/>
                <a:gd name="T3" fmla="*/ 0 h 77"/>
                <a:gd name="T4" fmla="*/ 16 w 29"/>
                <a:gd name="T5" fmla="*/ 4 h 77"/>
                <a:gd name="T6" fmla="*/ 9 w 29"/>
                <a:gd name="T7" fmla="*/ 9 h 77"/>
                <a:gd name="T8" fmla="*/ 4 w 29"/>
                <a:gd name="T9" fmla="*/ 19 h 77"/>
                <a:gd name="T10" fmla="*/ 1 w 29"/>
                <a:gd name="T11" fmla="*/ 30 h 77"/>
                <a:gd name="T12" fmla="*/ 0 w 29"/>
                <a:gd name="T13" fmla="*/ 44 h 77"/>
                <a:gd name="T14" fmla="*/ 3 w 29"/>
                <a:gd name="T15" fmla="*/ 60 h 77"/>
                <a:gd name="T16" fmla="*/ 11 w 29"/>
                <a:gd name="T17" fmla="*/ 77 h 77"/>
                <a:gd name="T18" fmla="*/ 15 w 29"/>
                <a:gd name="T19" fmla="*/ 53 h 77"/>
                <a:gd name="T20" fmla="*/ 19 w 29"/>
                <a:gd name="T21" fmla="*/ 37 h 77"/>
                <a:gd name="T22" fmla="*/ 23 w 29"/>
                <a:gd name="T23" fmla="*/ 22 h 77"/>
                <a:gd name="T24" fmla="*/ 29 w 29"/>
                <a:gd name="T25" fmla="*/ 0 h 7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1" name="Freeform 16">
              <a:extLst>
                <a:ext uri="{FF2B5EF4-FFF2-40B4-BE49-F238E27FC236}">
                  <a16:creationId xmlns:a16="http://schemas.microsoft.com/office/drawing/2014/main" id="{78EBE3BD-B714-4BD0-909B-7C977CB23F11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>
                <a:gd name="T0" fmla="*/ 784 w 1108"/>
                <a:gd name="T1" fmla="*/ 1047 h 1047"/>
                <a:gd name="T2" fmla="*/ 692 w 1108"/>
                <a:gd name="T3" fmla="*/ 1011 h 1047"/>
                <a:gd name="T4" fmla="*/ 607 w 1108"/>
                <a:gd name="T5" fmla="*/ 945 h 1047"/>
                <a:gd name="T6" fmla="*/ 517 w 1108"/>
                <a:gd name="T7" fmla="*/ 861 h 1047"/>
                <a:gd name="T8" fmla="*/ 432 w 1108"/>
                <a:gd name="T9" fmla="*/ 776 h 1047"/>
                <a:gd name="T10" fmla="*/ 350 w 1108"/>
                <a:gd name="T11" fmla="*/ 677 h 1047"/>
                <a:gd name="T12" fmla="*/ 266 w 1108"/>
                <a:gd name="T13" fmla="*/ 563 h 1047"/>
                <a:gd name="T14" fmla="*/ 188 w 1108"/>
                <a:gd name="T15" fmla="*/ 447 h 1047"/>
                <a:gd name="T16" fmla="*/ 122 w 1108"/>
                <a:gd name="T17" fmla="*/ 325 h 1047"/>
                <a:gd name="T18" fmla="*/ 65 w 1108"/>
                <a:gd name="T19" fmla="*/ 211 h 1047"/>
                <a:gd name="T20" fmla="*/ 21 w 1108"/>
                <a:gd name="T21" fmla="*/ 101 h 1047"/>
                <a:gd name="T22" fmla="*/ 0 w 1108"/>
                <a:gd name="T23" fmla="*/ 0 h 1047"/>
                <a:gd name="T24" fmla="*/ 109 w 1108"/>
                <a:gd name="T25" fmla="*/ 217 h 1047"/>
                <a:gd name="T26" fmla="*/ 209 w 1108"/>
                <a:gd name="T27" fmla="*/ 378 h 1047"/>
                <a:gd name="T28" fmla="*/ 294 w 1108"/>
                <a:gd name="T29" fmla="*/ 500 h 1047"/>
                <a:gd name="T30" fmla="*/ 373 w 1108"/>
                <a:gd name="T31" fmla="*/ 590 h 1047"/>
                <a:gd name="T32" fmla="*/ 441 w 1108"/>
                <a:gd name="T33" fmla="*/ 661 h 1047"/>
                <a:gd name="T34" fmla="*/ 506 w 1108"/>
                <a:gd name="T35" fmla="*/ 713 h 1047"/>
                <a:gd name="T36" fmla="*/ 564 w 1108"/>
                <a:gd name="T37" fmla="*/ 754 h 1047"/>
                <a:gd name="T38" fmla="*/ 620 w 1108"/>
                <a:gd name="T39" fmla="*/ 801 h 1047"/>
                <a:gd name="T40" fmla="*/ 754 w 1108"/>
                <a:gd name="T41" fmla="*/ 899 h 1047"/>
                <a:gd name="T42" fmla="*/ 925 w 1108"/>
                <a:gd name="T43" fmla="*/ 977 h 1047"/>
                <a:gd name="T44" fmla="*/ 1108 w 1108"/>
                <a:gd name="T45" fmla="*/ 1047 h 1047"/>
                <a:gd name="T46" fmla="*/ 784 w 1108"/>
                <a:gd name="T47" fmla="*/ 1047 h 1047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grpSp>
          <p:nvGrpSpPr>
            <p:cNvPr id="12" name="Group 17">
              <a:extLst>
                <a:ext uri="{FF2B5EF4-FFF2-40B4-BE49-F238E27FC236}">
                  <a16:creationId xmlns:a16="http://schemas.microsoft.com/office/drawing/2014/main" id="{685A6C4A-A47D-4554-BE9C-093EF2D977E8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3220060">
              <a:off x="2631" y="754"/>
              <a:ext cx="569" cy="637"/>
              <a:chOff x="1727" y="866"/>
              <a:chExt cx="129" cy="157"/>
            </a:xfrm>
          </p:grpSpPr>
          <p:sp>
            <p:nvSpPr>
              <p:cNvPr id="36" name="Freeform 18">
                <a:extLst>
                  <a:ext uri="{FF2B5EF4-FFF2-40B4-BE49-F238E27FC236}">
                    <a16:creationId xmlns:a16="http://schemas.microsoft.com/office/drawing/2014/main" id="{88DC5F76-5DA8-4039-B25D-8E1977393F6D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7" name="Freeform 19">
                <a:extLst>
                  <a:ext uri="{FF2B5EF4-FFF2-40B4-BE49-F238E27FC236}">
                    <a16:creationId xmlns:a16="http://schemas.microsoft.com/office/drawing/2014/main" id="{96F459F8-AF13-4C03-B939-9B3A6C15F863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8" name="Freeform 20">
                <a:extLst>
                  <a:ext uri="{FF2B5EF4-FFF2-40B4-BE49-F238E27FC236}">
                    <a16:creationId xmlns:a16="http://schemas.microsoft.com/office/drawing/2014/main" id="{431D3AD4-C63D-4B33-A672-EF988EAD3405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13" name="Group 21">
              <a:extLst>
                <a:ext uri="{FF2B5EF4-FFF2-40B4-BE49-F238E27FC236}">
                  <a16:creationId xmlns:a16="http://schemas.microsoft.com/office/drawing/2014/main" id="{C1EE6C28-C2C3-4DE7-A151-747B9FE387BC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-6691250">
              <a:off x="3637" y="132"/>
              <a:ext cx="356" cy="607"/>
              <a:chOff x="1727" y="866"/>
              <a:chExt cx="129" cy="157"/>
            </a:xfrm>
          </p:grpSpPr>
          <p:sp>
            <p:nvSpPr>
              <p:cNvPr id="33" name="Freeform 22">
                <a:extLst>
                  <a:ext uri="{FF2B5EF4-FFF2-40B4-BE49-F238E27FC236}">
                    <a16:creationId xmlns:a16="http://schemas.microsoft.com/office/drawing/2014/main" id="{09F8BD4D-27D2-445F-8004-42181BE2AFF8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4" name="Freeform 23">
                <a:extLst>
                  <a:ext uri="{FF2B5EF4-FFF2-40B4-BE49-F238E27FC236}">
                    <a16:creationId xmlns:a16="http://schemas.microsoft.com/office/drawing/2014/main" id="{79FE09F9-2734-4D90-A685-4A27D4E0369D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8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5" name="Freeform 24">
                <a:extLst>
                  <a:ext uri="{FF2B5EF4-FFF2-40B4-BE49-F238E27FC236}">
                    <a16:creationId xmlns:a16="http://schemas.microsoft.com/office/drawing/2014/main" id="{106FF2A1-2061-4474-84DD-D11C3C45C018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14" name="Group 25">
              <a:extLst>
                <a:ext uri="{FF2B5EF4-FFF2-40B4-BE49-F238E27FC236}">
                  <a16:creationId xmlns:a16="http://schemas.microsoft.com/office/drawing/2014/main" id="{CE33D313-03CC-41DE-816B-B3F4FBFDBE79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8524840">
              <a:off x="668" y="3321"/>
              <a:ext cx="501" cy="502"/>
              <a:chOff x="1727" y="866"/>
              <a:chExt cx="129" cy="157"/>
            </a:xfrm>
          </p:grpSpPr>
          <p:sp>
            <p:nvSpPr>
              <p:cNvPr id="30" name="Freeform 26">
                <a:extLst>
                  <a:ext uri="{FF2B5EF4-FFF2-40B4-BE49-F238E27FC236}">
                    <a16:creationId xmlns:a16="http://schemas.microsoft.com/office/drawing/2014/main" id="{29A1C9A7-5769-405F-82E7-6482B997C66F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1" name="Freeform 27">
                <a:extLst>
                  <a:ext uri="{FF2B5EF4-FFF2-40B4-BE49-F238E27FC236}">
                    <a16:creationId xmlns:a16="http://schemas.microsoft.com/office/drawing/2014/main" id="{B74A931E-B2A0-4F49-8EB5-5BC1AD382EFE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2" name="Freeform 28">
                <a:extLst>
                  <a:ext uri="{FF2B5EF4-FFF2-40B4-BE49-F238E27FC236}">
                    <a16:creationId xmlns:a16="http://schemas.microsoft.com/office/drawing/2014/main" id="{DC01CBBF-6346-4172-9BE3-6ECC8C43D15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15" name="Group 29">
              <a:extLst>
                <a:ext uri="{FF2B5EF4-FFF2-40B4-BE49-F238E27FC236}">
                  <a16:creationId xmlns:a16="http://schemas.microsoft.com/office/drawing/2014/main" id="{5BEA9813-2290-4ECC-8E04-71DBFACD14F5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4106450" flipH="1">
              <a:off x="393" y="262"/>
              <a:ext cx="709" cy="892"/>
              <a:chOff x="1727" y="866"/>
              <a:chExt cx="129" cy="157"/>
            </a:xfrm>
          </p:grpSpPr>
          <p:sp>
            <p:nvSpPr>
              <p:cNvPr id="27" name="Freeform 30">
                <a:extLst>
                  <a:ext uri="{FF2B5EF4-FFF2-40B4-BE49-F238E27FC236}">
                    <a16:creationId xmlns:a16="http://schemas.microsoft.com/office/drawing/2014/main" id="{6444E1DC-A0F3-4999-BE4A-7BED515BAFA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8" name="Freeform 31">
                <a:extLst>
                  <a:ext uri="{FF2B5EF4-FFF2-40B4-BE49-F238E27FC236}">
                    <a16:creationId xmlns:a16="http://schemas.microsoft.com/office/drawing/2014/main" id="{A5996DDA-300E-4C4D-ABDA-949ED0BECFBA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9" name="Freeform 32">
                <a:extLst>
                  <a:ext uri="{FF2B5EF4-FFF2-40B4-BE49-F238E27FC236}">
                    <a16:creationId xmlns:a16="http://schemas.microsoft.com/office/drawing/2014/main" id="{1E8BF7B6-1B5D-4EEC-948C-F303FB63344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16" name="Group 33">
              <a:extLst>
                <a:ext uri="{FF2B5EF4-FFF2-40B4-BE49-F238E27FC236}">
                  <a16:creationId xmlns:a16="http://schemas.microsoft.com/office/drawing/2014/main" id="{B5B4B53F-4AB6-497F-BD59-C9063816031F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10015322" flipH="1">
              <a:off x="4625" y="2382"/>
              <a:ext cx="709" cy="892"/>
              <a:chOff x="1727" y="866"/>
              <a:chExt cx="129" cy="157"/>
            </a:xfrm>
          </p:grpSpPr>
          <p:sp>
            <p:nvSpPr>
              <p:cNvPr id="24" name="Freeform 34">
                <a:extLst>
                  <a:ext uri="{FF2B5EF4-FFF2-40B4-BE49-F238E27FC236}">
                    <a16:creationId xmlns:a16="http://schemas.microsoft.com/office/drawing/2014/main" id="{7D555F77-93D9-4C87-B9B9-D9954EBE3FAC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5" name="Freeform 35">
                <a:extLst>
                  <a:ext uri="{FF2B5EF4-FFF2-40B4-BE49-F238E27FC236}">
                    <a16:creationId xmlns:a16="http://schemas.microsoft.com/office/drawing/2014/main" id="{08893710-6030-4EB8-ABCA-D99A6563EAF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26" name="Freeform 36">
                <a:extLst>
                  <a:ext uri="{FF2B5EF4-FFF2-40B4-BE49-F238E27FC236}">
                    <a16:creationId xmlns:a16="http://schemas.microsoft.com/office/drawing/2014/main" id="{5B0A6657-E21B-441A-BBE4-F9E82CB4D119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sp>
          <p:nvSpPr>
            <p:cNvPr id="17" name="Freeform 37">
              <a:extLst>
                <a:ext uri="{FF2B5EF4-FFF2-40B4-BE49-F238E27FC236}">
                  <a16:creationId xmlns:a16="http://schemas.microsoft.com/office/drawing/2014/main" id="{998E8ACC-0298-4B04-A2D0-A7877A621D43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>
                <a:gd name="T0" fmla="*/ 0 w 862"/>
                <a:gd name="T1" fmla="*/ 0 h 886"/>
                <a:gd name="T2" fmla="*/ 6 w 862"/>
                <a:gd name="T3" fmla="*/ 107 h 886"/>
                <a:gd name="T4" fmla="*/ 37 w 862"/>
                <a:gd name="T5" fmla="*/ 262 h 886"/>
                <a:gd name="T6" fmla="*/ 83 w 862"/>
                <a:gd name="T7" fmla="*/ 410 h 886"/>
                <a:gd name="T8" fmla="*/ 149 w 862"/>
                <a:gd name="T9" fmla="*/ 546 h 886"/>
                <a:gd name="T10" fmla="*/ 237 w 862"/>
                <a:gd name="T11" fmla="*/ 666 h 886"/>
                <a:gd name="T12" fmla="*/ 338 w 862"/>
                <a:gd name="T13" fmla="*/ 764 h 886"/>
                <a:gd name="T14" fmla="*/ 450 w 862"/>
                <a:gd name="T15" fmla="*/ 838 h 886"/>
                <a:gd name="T16" fmla="*/ 579 w 862"/>
                <a:gd name="T17" fmla="*/ 879 h 886"/>
                <a:gd name="T18" fmla="*/ 714 w 862"/>
                <a:gd name="T19" fmla="*/ 886 h 886"/>
                <a:gd name="T20" fmla="*/ 862 w 862"/>
                <a:gd name="T21" fmla="*/ 851 h 886"/>
                <a:gd name="T22" fmla="*/ 784 w 862"/>
                <a:gd name="T23" fmla="*/ 856 h 886"/>
                <a:gd name="T24" fmla="*/ 700 w 862"/>
                <a:gd name="T25" fmla="*/ 835 h 886"/>
                <a:gd name="T26" fmla="*/ 621 w 862"/>
                <a:gd name="T27" fmla="*/ 794 h 886"/>
                <a:gd name="T28" fmla="*/ 542 w 862"/>
                <a:gd name="T29" fmla="*/ 728 h 886"/>
                <a:gd name="T30" fmla="*/ 466 w 862"/>
                <a:gd name="T31" fmla="*/ 649 h 886"/>
                <a:gd name="T32" fmla="*/ 397 w 862"/>
                <a:gd name="T33" fmla="*/ 557 h 886"/>
                <a:gd name="T34" fmla="*/ 334 w 862"/>
                <a:gd name="T35" fmla="*/ 454 h 886"/>
                <a:gd name="T36" fmla="*/ 279 w 862"/>
                <a:gd name="T37" fmla="*/ 339 h 886"/>
                <a:gd name="T38" fmla="*/ 238 w 862"/>
                <a:gd name="T39" fmla="*/ 225 h 886"/>
                <a:gd name="T40" fmla="*/ 205 w 862"/>
                <a:gd name="T41" fmla="*/ 105 h 886"/>
                <a:gd name="T42" fmla="*/ 184 w 862"/>
                <a:gd name="T43" fmla="*/ 3 h 88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8" name="Freeform 38">
              <a:extLst>
                <a:ext uri="{FF2B5EF4-FFF2-40B4-BE49-F238E27FC236}">
                  <a16:creationId xmlns:a16="http://schemas.microsoft.com/office/drawing/2014/main" id="{DD61510E-62E9-49AE-9743-751D949432BE}"/>
                </a:ext>
              </a:extLst>
            </p:cNvPr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25 h 237"/>
                <a:gd name="T4" fmla="*/ 3 w 257"/>
                <a:gd name="T5" fmla="*/ 50 h 237"/>
                <a:gd name="T6" fmla="*/ 6 w 257"/>
                <a:gd name="T7" fmla="*/ 75 h 237"/>
                <a:gd name="T8" fmla="*/ 11 w 257"/>
                <a:gd name="T9" fmla="*/ 98 h 237"/>
                <a:gd name="T10" fmla="*/ 18 w 257"/>
                <a:gd name="T11" fmla="*/ 119 h 237"/>
                <a:gd name="T12" fmla="*/ 27 w 257"/>
                <a:gd name="T13" fmla="*/ 141 h 237"/>
                <a:gd name="T14" fmla="*/ 38 w 257"/>
                <a:gd name="T15" fmla="*/ 161 h 237"/>
                <a:gd name="T16" fmla="*/ 51 w 257"/>
                <a:gd name="T17" fmla="*/ 178 h 237"/>
                <a:gd name="T18" fmla="*/ 67 w 257"/>
                <a:gd name="T19" fmla="*/ 194 h 237"/>
                <a:gd name="T20" fmla="*/ 86 w 257"/>
                <a:gd name="T21" fmla="*/ 208 h 237"/>
                <a:gd name="T22" fmla="*/ 106 w 257"/>
                <a:gd name="T23" fmla="*/ 219 h 237"/>
                <a:gd name="T24" fmla="*/ 131 w 257"/>
                <a:gd name="T25" fmla="*/ 228 h 237"/>
                <a:gd name="T26" fmla="*/ 158 w 257"/>
                <a:gd name="T27" fmla="*/ 234 h 237"/>
                <a:gd name="T28" fmla="*/ 188 w 257"/>
                <a:gd name="T29" fmla="*/ 237 h 237"/>
                <a:gd name="T30" fmla="*/ 220 w 257"/>
                <a:gd name="T31" fmla="*/ 236 h 237"/>
                <a:gd name="T32" fmla="*/ 257 w 257"/>
                <a:gd name="T33" fmla="*/ 232 h 237"/>
                <a:gd name="T34" fmla="*/ 224 w 257"/>
                <a:gd name="T35" fmla="*/ 227 h 237"/>
                <a:gd name="T36" fmla="*/ 195 w 257"/>
                <a:gd name="T37" fmla="*/ 220 h 237"/>
                <a:gd name="T38" fmla="*/ 170 w 257"/>
                <a:gd name="T39" fmla="*/ 212 h 237"/>
                <a:gd name="T40" fmla="*/ 148 w 257"/>
                <a:gd name="T41" fmla="*/ 204 h 237"/>
                <a:gd name="T42" fmla="*/ 128 w 257"/>
                <a:gd name="T43" fmla="*/ 193 h 237"/>
                <a:gd name="T44" fmla="*/ 112 w 257"/>
                <a:gd name="T45" fmla="*/ 182 h 237"/>
                <a:gd name="T46" fmla="*/ 97 w 257"/>
                <a:gd name="T47" fmla="*/ 169 h 237"/>
                <a:gd name="T48" fmla="*/ 84 w 257"/>
                <a:gd name="T49" fmla="*/ 155 h 237"/>
                <a:gd name="T50" fmla="*/ 72 w 257"/>
                <a:gd name="T51" fmla="*/ 141 h 237"/>
                <a:gd name="T52" fmla="*/ 61 w 257"/>
                <a:gd name="T53" fmla="*/ 125 h 237"/>
                <a:gd name="T54" fmla="*/ 52 w 257"/>
                <a:gd name="T55" fmla="*/ 107 h 237"/>
                <a:gd name="T56" fmla="*/ 43 w 257"/>
                <a:gd name="T57" fmla="*/ 88 h 237"/>
                <a:gd name="T58" fmla="*/ 33 w 257"/>
                <a:gd name="T59" fmla="*/ 69 h 237"/>
                <a:gd name="T60" fmla="*/ 23 w 257"/>
                <a:gd name="T61" fmla="*/ 47 h 237"/>
                <a:gd name="T62" fmla="*/ 12 w 257"/>
                <a:gd name="T63" fmla="*/ 24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9" name="Freeform 39">
              <a:extLst>
                <a:ext uri="{FF2B5EF4-FFF2-40B4-BE49-F238E27FC236}">
                  <a16:creationId xmlns:a16="http://schemas.microsoft.com/office/drawing/2014/main" id="{1C0CC601-F249-4236-8D59-25C943881ECB}"/>
                </a:ext>
              </a:extLst>
            </p:cNvPr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>
                <a:gd name="T0" fmla="*/ 77 w 124"/>
                <a:gd name="T1" fmla="*/ 0 h 110"/>
                <a:gd name="T2" fmla="*/ 124 w 124"/>
                <a:gd name="T3" fmla="*/ 108 h 110"/>
                <a:gd name="T4" fmla="*/ 120 w 124"/>
                <a:gd name="T5" fmla="*/ 107 h 110"/>
                <a:gd name="T6" fmla="*/ 107 w 124"/>
                <a:gd name="T7" fmla="*/ 105 h 110"/>
                <a:gd name="T8" fmla="*/ 89 w 124"/>
                <a:gd name="T9" fmla="*/ 101 h 110"/>
                <a:gd name="T10" fmla="*/ 68 w 124"/>
                <a:gd name="T11" fmla="*/ 99 h 110"/>
                <a:gd name="T12" fmla="*/ 45 w 124"/>
                <a:gd name="T13" fmla="*/ 97 h 110"/>
                <a:gd name="T14" fmla="*/ 25 w 124"/>
                <a:gd name="T15" fmla="*/ 98 h 110"/>
                <a:gd name="T16" fmla="*/ 9 w 124"/>
                <a:gd name="T17" fmla="*/ 102 h 110"/>
                <a:gd name="T18" fmla="*/ 0 w 124"/>
                <a:gd name="T19" fmla="*/ 110 h 110"/>
                <a:gd name="T20" fmla="*/ 4 w 124"/>
                <a:gd name="T21" fmla="*/ 98 h 110"/>
                <a:gd name="T22" fmla="*/ 8 w 124"/>
                <a:gd name="T23" fmla="*/ 89 h 110"/>
                <a:gd name="T24" fmla="*/ 16 w 124"/>
                <a:gd name="T25" fmla="*/ 82 h 110"/>
                <a:gd name="T26" fmla="*/ 25 w 124"/>
                <a:gd name="T27" fmla="*/ 76 h 110"/>
                <a:gd name="T28" fmla="*/ 36 w 124"/>
                <a:gd name="T29" fmla="*/ 72 h 110"/>
                <a:gd name="T30" fmla="*/ 47 w 124"/>
                <a:gd name="T31" fmla="*/ 71 h 110"/>
                <a:gd name="T32" fmla="*/ 59 w 124"/>
                <a:gd name="T33" fmla="*/ 71 h 110"/>
                <a:gd name="T34" fmla="*/ 72 w 124"/>
                <a:gd name="T35" fmla="*/ 74 h 110"/>
                <a:gd name="T36" fmla="*/ 73 w 124"/>
                <a:gd name="T37" fmla="*/ 71 h 110"/>
                <a:gd name="T38" fmla="*/ 70 w 124"/>
                <a:gd name="T39" fmla="*/ 56 h 110"/>
                <a:gd name="T40" fmla="*/ 67 w 124"/>
                <a:gd name="T41" fmla="*/ 38 h 110"/>
                <a:gd name="T42" fmla="*/ 65 w 124"/>
                <a:gd name="T43" fmla="*/ 30 h 110"/>
                <a:gd name="T44" fmla="*/ 63 w 124"/>
                <a:gd name="T45" fmla="*/ 30 h 110"/>
                <a:gd name="T46" fmla="*/ 61 w 124"/>
                <a:gd name="T47" fmla="*/ 29 h 110"/>
                <a:gd name="T48" fmla="*/ 59 w 124"/>
                <a:gd name="T49" fmla="*/ 26 h 110"/>
                <a:gd name="T50" fmla="*/ 57 w 124"/>
                <a:gd name="T51" fmla="*/ 23 h 110"/>
                <a:gd name="T52" fmla="*/ 57 w 124"/>
                <a:gd name="T53" fmla="*/ 19 h 110"/>
                <a:gd name="T54" fmla="*/ 59 w 124"/>
                <a:gd name="T55" fmla="*/ 14 h 110"/>
                <a:gd name="T56" fmla="*/ 66 w 124"/>
                <a:gd name="T57" fmla="*/ 8 h 110"/>
                <a:gd name="T58" fmla="*/ 77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0" name="Freeform 40">
              <a:extLst>
                <a:ext uri="{FF2B5EF4-FFF2-40B4-BE49-F238E27FC236}">
                  <a16:creationId xmlns:a16="http://schemas.microsoft.com/office/drawing/2014/main" id="{796D314B-FD3A-4314-93DD-0D786B5A97E0}"/>
                </a:ext>
              </a:extLst>
            </p:cNvPr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>
                <a:gd name="T0" fmla="*/ 31 w 46"/>
                <a:gd name="T1" fmla="*/ 0 h 94"/>
                <a:gd name="T2" fmla="*/ 20 w 46"/>
                <a:gd name="T3" fmla="*/ 38 h 94"/>
                <a:gd name="T4" fmla="*/ 15 w 46"/>
                <a:gd name="T5" fmla="*/ 62 h 94"/>
                <a:gd name="T6" fmla="*/ 11 w 46"/>
                <a:gd name="T7" fmla="*/ 79 h 94"/>
                <a:gd name="T8" fmla="*/ 0 w 46"/>
                <a:gd name="T9" fmla="*/ 94 h 94"/>
                <a:gd name="T10" fmla="*/ 12 w 46"/>
                <a:gd name="T11" fmla="*/ 88 h 94"/>
                <a:gd name="T12" fmla="*/ 23 w 46"/>
                <a:gd name="T13" fmla="*/ 80 h 94"/>
                <a:gd name="T14" fmla="*/ 32 w 46"/>
                <a:gd name="T15" fmla="*/ 69 h 94"/>
                <a:gd name="T16" fmla="*/ 40 w 46"/>
                <a:gd name="T17" fmla="*/ 57 h 94"/>
                <a:gd name="T18" fmla="*/ 45 w 46"/>
                <a:gd name="T19" fmla="*/ 44 h 94"/>
                <a:gd name="T20" fmla="*/ 46 w 46"/>
                <a:gd name="T21" fmla="*/ 30 h 94"/>
                <a:gd name="T22" fmla="*/ 42 w 46"/>
                <a:gd name="T23" fmla="*/ 15 h 94"/>
                <a:gd name="T24" fmla="*/ 31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1" name="Freeform 41">
              <a:extLst>
                <a:ext uri="{FF2B5EF4-FFF2-40B4-BE49-F238E27FC236}">
                  <a16:creationId xmlns:a16="http://schemas.microsoft.com/office/drawing/2014/main" id="{715115E3-94F1-4B46-B3D3-8F204BC94FF1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>
                <a:gd name="T0" fmla="*/ 124 w 124"/>
                <a:gd name="T1" fmla="*/ 0 h 121"/>
                <a:gd name="T2" fmla="*/ 113 w 124"/>
                <a:gd name="T3" fmla="*/ 9 h 121"/>
                <a:gd name="T4" fmla="*/ 99 w 124"/>
                <a:gd name="T5" fmla="*/ 25 h 121"/>
                <a:gd name="T6" fmla="*/ 81 w 124"/>
                <a:gd name="T7" fmla="*/ 41 h 121"/>
                <a:gd name="T8" fmla="*/ 63 w 124"/>
                <a:gd name="T9" fmla="*/ 54 h 121"/>
                <a:gd name="T10" fmla="*/ 41 w 124"/>
                <a:gd name="T11" fmla="*/ 66 h 121"/>
                <a:gd name="T12" fmla="*/ 22 w 124"/>
                <a:gd name="T13" fmla="*/ 74 h 121"/>
                <a:gd name="T14" fmla="*/ 0 w 124"/>
                <a:gd name="T15" fmla="*/ 75 h 121"/>
                <a:gd name="T16" fmla="*/ 10 w 124"/>
                <a:gd name="T17" fmla="*/ 96 h 121"/>
                <a:gd name="T18" fmla="*/ 23 w 124"/>
                <a:gd name="T19" fmla="*/ 113 h 121"/>
                <a:gd name="T20" fmla="*/ 41 w 124"/>
                <a:gd name="T21" fmla="*/ 121 h 121"/>
                <a:gd name="T22" fmla="*/ 60 w 124"/>
                <a:gd name="T23" fmla="*/ 121 h 121"/>
                <a:gd name="T24" fmla="*/ 83 w 124"/>
                <a:gd name="T25" fmla="*/ 111 h 121"/>
                <a:gd name="T26" fmla="*/ 101 w 124"/>
                <a:gd name="T27" fmla="*/ 88 h 121"/>
                <a:gd name="T28" fmla="*/ 116 w 124"/>
                <a:gd name="T29" fmla="*/ 53 h 121"/>
                <a:gd name="T30" fmla="*/ 124 w 124"/>
                <a:gd name="T31" fmla="*/ 0 h 12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2" name="Freeform 42">
              <a:extLst>
                <a:ext uri="{FF2B5EF4-FFF2-40B4-BE49-F238E27FC236}">
                  <a16:creationId xmlns:a16="http://schemas.microsoft.com/office/drawing/2014/main" id="{1C9C338B-69CF-4A97-94BC-5220674CD90E}"/>
                </a:ext>
              </a:extLst>
            </p:cNvPr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>
                <a:gd name="T0" fmla="*/ 0 w 149"/>
                <a:gd name="T1" fmla="*/ 0 h 704"/>
                <a:gd name="T2" fmla="*/ 6 w 149"/>
                <a:gd name="T3" fmla="*/ 6 h 704"/>
                <a:gd name="T4" fmla="*/ 16 w 149"/>
                <a:gd name="T5" fmla="*/ 14 h 704"/>
                <a:gd name="T6" fmla="*/ 28 w 149"/>
                <a:gd name="T7" fmla="*/ 24 h 704"/>
                <a:gd name="T8" fmla="*/ 41 w 149"/>
                <a:gd name="T9" fmla="*/ 37 h 704"/>
                <a:gd name="T10" fmla="*/ 58 w 149"/>
                <a:gd name="T11" fmla="*/ 53 h 704"/>
                <a:gd name="T12" fmla="*/ 73 w 149"/>
                <a:gd name="T13" fmla="*/ 70 h 704"/>
                <a:gd name="T14" fmla="*/ 88 w 149"/>
                <a:gd name="T15" fmla="*/ 90 h 704"/>
                <a:gd name="T16" fmla="*/ 100 w 149"/>
                <a:gd name="T17" fmla="*/ 113 h 704"/>
                <a:gd name="T18" fmla="*/ 112 w 149"/>
                <a:gd name="T19" fmla="*/ 137 h 704"/>
                <a:gd name="T20" fmla="*/ 120 w 149"/>
                <a:gd name="T21" fmla="*/ 165 h 704"/>
                <a:gd name="T22" fmla="*/ 124 w 149"/>
                <a:gd name="T23" fmla="*/ 196 h 704"/>
                <a:gd name="T24" fmla="*/ 126 w 149"/>
                <a:gd name="T25" fmla="*/ 228 h 704"/>
                <a:gd name="T26" fmla="*/ 120 w 149"/>
                <a:gd name="T27" fmla="*/ 264 h 704"/>
                <a:gd name="T28" fmla="*/ 109 w 149"/>
                <a:gd name="T29" fmla="*/ 302 h 704"/>
                <a:gd name="T30" fmla="*/ 92 w 149"/>
                <a:gd name="T31" fmla="*/ 342 h 704"/>
                <a:gd name="T32" fmla="*/ 67 w 149"/>
                <a:gd name="T33" fmla="*/ 386 h 704"/>
                <a:gd name="T34" fmla="*/ 39 w 149"/>
                <a:gd name="T35" fmla="*/ 436 h 704"/>
                <a:gd name="T36" fmla="*/ 21 w 149"/>
                <a:gd name="T37" fmla="*/ 482 h 704"/>
                <a:gd name="T38" fmla="*/ 10 w 149"/>
                <a:gd name="T39" fmla="*/ 525 h 704"/>
                <a:gd name="T40" fmla="*/ 6 w 149"/>
                <a:gd name="T41" fmla="*/ 566 h 704"/>
                <a:gd name="T42" fmla="*/ 6 w 149"/>
                <a:gd name="T43" fmla="*/ 605 h 704"/>
                <a:gd name="T44" fmla="*/ 8 w 149"/>
                <a:gd name="T45" fmla="*/ 641 h 704"/>
                <a:gd name="T46" fmla="*/ 12 w 149"/>
                <a:gd name="T47" fmla="*/ 673 h 704"/>
                <a:gd name="T48" fmla="*/ 14 w 149"/>
                <a:gd name="T49" fmla="*/ 704 h 704"/>
                <a:gd name="T50" fmla="*/ 41 w 149"/>
                <a:gd name="T51" fmla="*/ 688 h 704"/>
                <a:gd name="T52" fmla="*/ 39 w 149"/>
                <a:gd name="T53" fmla="*/ 680 h 704"/>
                <a:gd name="T54" fmla="*/ 36 w 149"/>
                <a:gd name="T55" fmla="*/ 657 h 704"/>
                <a:gd name="T56" fmla="*/ 33 w 149"/>
                <a:gd name="T57" fmla="*/ 622 h 704"/>
                <a:gd name="T58" fmla="*/ 35 w 149"/>
                <a:gd name="T59" fmla="*/ 575 h 704"/>
                <a:gd name="T60" fmla="*/ 41 w 149"/>
                <a:gd name="T61" fmla="*/ 519 h 704"/>
                <a:gd name="T62" fmla="*/ 58 w 149"/>
                <a:gd name="T63" fmla="*/ 455 h 704"/>
                <a:gd name="T64" fmla="*/ 86 w 149"/>
                <a:gd name="T65" fmla="*/ 386 h 704"/>
                <a:gd name="T66" fmla="*/ 129 w 149"/>
                <a:gd name="T67" fmla="*/ 313 h 704"/>
                <a:gd name="T68" fmla="*/ 143 w 149"/>
                <a:gd name="T69" fmla="*/ 279 h 704"/>
                <a:gd name="T70" fmla="*/ 149 w 149"/>
                <a:gd name="T71" fmla="*/ 235 h 704"/>
                <a:gd name="T72" fmla="*/ 144 w 149"/>
                <a:gd name="T73" fmla="*/ 184 h 704"/>
                <a:gd name="T74" fmla="*/ 131 w 149"/>
                <a:gd name="T75" fmla="*/ 134 h 704"/>
                <a:gd name="T76" fmla="*/ 109 w 149"/>
                <a:gd name="T77" fmla="*/ 85 h 704"/>
                <a:gd name="T78" fmla="*/ 81 w 149"/>
                <a:gd name="T79" fmla="*/ 44 h 704"/>
                <a:gd name="T80" fmla="*/ 44 w 149"/>
                <a:gd name="T81" fmla="*/ 14 h 704"/>
                <a:gd name="T82" fmla="*/ 0 w 149"/>
                <a:gd name="T83" fmla="*/ 0 h 704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3" name="Freeform 43">
              <a:extLst>
                <a:ext uri="{FF2B5EF4-FFF2-40B4-BE49-F238E27FC236}">
                  <a16:creationId xmlns:a16="http://schemas.microsoft.com/office/drawing/2014/main" id="{3A03934C-DF5F-4627-B25E-9D56878E96BB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>
                <a:gd name="T0" fmla="*/ 0 w 36"/>
                <a:gd name="T1" fmla="*/ 0 h 132"/>
                <a:gd name="T2" fmla="*/ 36 w 36"/>
                <a:gd name="T3" fmla="*/ 12 h 132"/>
                <a:gd name="T4" fmla="*/ 0 w 36"/>
                <a:gd name="T5" fmla="*/ 132 h 132"/>
                <a:gd name="T6" fmla="*/ 0 w 36"/>
                <a:gd name="T7" fmla="*/ 0 h 13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  <p:sp>
        <p:nvSpPr>
          <p:cNvPr id="232495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</p:spPr>
        <p:txBody>
          <a:bodyPr/>
          <a:lstStyle>
            <a:lvl1pPr>
              <a:defRPr sz="52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232496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6" name="Rectangle 44">
            <a:extLst>
              <a:ext uri="{FF2B5EF4-FFF2-40B4-BE49-F238E27FC236}">
                <a16:creationId xmlns:a16="http://schemas.microsoft.com/office/drawing/2014/main" id="{D9F0A389-4B1A-43A9-AD8A-087801C059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7" name="Rectangle 45">
            <a:extLst>
              <a:ext uri="{FF2B5EF4-FFF2-40B4-BE49-F238E27FC236}">
                <a16:creationId xmlns:a16="http://schemas.microsoft.com/office/drawing/2014/main" id="{4CDB83DC-91FF-4B49-B3AE-4A0B9C88B0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8" name="Rectangle 46">
            <a:extLst>
              <a:ext uri="{FF2B5EF4-FFF2-40B4-BE49-F238E27FC236}">
                <a16:creationId xmlns:a16="http://schemas.microsoft.com/office/drawing/2014/main" id="{C889E779-B8C7-47C1-BF60-3880053B42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ADA677A-D641-42F2-A43F-A3179584C6F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12284946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7">
            <a:extLst>
              <a:ext uri="{FF2B5EF4-FFF2-40B4-BE49-F238E27FC236}">
                <a16:creationId xmlns:a16="http://schemas.microsoft.com/office/drawing/2014/main" id="{D8D18FC9-DF90-472B-B9BB-82219ACB51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6DD52FFB-1FCE-4C79-9653-8675271E0E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9">
            <a:extLst>
              <a:ext uri="{FF2B5EF4-FFF2-40B4-BE49-F238E27FC236}">
                <a16:creationId xmlns:a16="http://schemas.microsoft.com/office/drawing/2014/main" id="{85CD7CEC-6EC0-4771-9878-DB5594CD51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969A1A-43C7-41F9-A4D4-65C26A63EE7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32077448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7">
            <a:extLst>
              <a:ext uri="{FF2B5EF4-FFF2-40B4-BE49-F238E27FC236}">
                <a16:creationId xmlns:a16="http://schemas.microsoft.com/office/drawing/2014/main" id="{C81CA50A-61BE-4779-9E1E-84AAD283E7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36D8112A-CC8F-435A-9038-48590B08EF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9">
            <a:extLst>
              <a:ext uri="{FF2B5EF4-FFF2-40B4-BE49-F238E27FC236}">
                <a16:creationId xmlns:a16="http://schemas.microsoft.com/office/drawing/2014/main" id="{DEEA091D-8645-4FC5-8E24-B286C796EA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621B56-B7EA-4148-A32C-11CC73ADE42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18309824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標題及文字在物件之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42913" y="103188"/>
            <a:ext cx="8243887" cy="131445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510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3903663"/>
            <a:ext cx="8229600" cy="215265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7">
            <a:extLst>
              <a:ext uri="{FF2B5EF4-FFF2-40B4-BE49-F238E27FC236}">
                <a16:creationId xmlns:a16="http://schemas.microsoft.com/office/drawing/2014/main" id="{04AD7E72-896E-48F3-B01F-CD84EE35249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8">
            <a:extLst>
              <a:ext uri="{FF2B5EF4-FFF2-40B4-BE49-F238E27FC236}">
                <a16:creationId xmlns:a16="http://schemas.microsoft.com/office/drawing/2014/main" id="{82B95F55-83C5-43CA-9E7D-C6A6243A7F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49">
            <a:extLst>
              <a:ext uri="{FF2B5EF4-FFF2-40B4-BE49-F238E27FC236}">
                <a16:creationId xmlns:a16="http://schemas.microsoft.com/office/drawing/2014/main" id="{951D4B3E-AF02-4DDE-AF82-F49341BD83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65BAA0-06A9-4474-89B4-95F4AD705F9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1535148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7">
            <a:extLst>
              <a:ext uri="{FF2B5EF4-FFF2-40B4-BE49-F238E27FC236}">
                <a16:creationId xmlns:a16="http://schemas.microsoft.com/office/drawing/2014/main" id="{6D0AFB5D-2783-4812-AD41-FF9A89D55F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3D9883E3-C59E-4DBA-8456-07B0F464D7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9">
            <a:extLst>
              <a:ext uri="{FF2B5EF4-FFF2-40B4-BE49-F238E27FC236}">
                <a16:creationId xmlns:a16="http://schemas.microsoft.com/office/drawing/2014/main" id="{B1C08319-4EA6-48F6-B66F-0CE966E54D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5F7A54-BC69-44ED-B52D-03F3529546B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62930990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7">
            <a:extLst>
              <a:ext uri="{FF2B5EF4-FFF2-40B4-BE49-F238E27FC236}">
                <a16:creationId xmlns:a16="http://schemas.microsoft.com/office/drawing/2014/main" id="{56E5C33D-DA25-4EDD-8FA1-62E58F9E13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3091C1E7-8C9E-48AD-8C6C-64DC73EE36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9">
            <a:extLst>
              <a:ext uri="{FF2B5EF4-FFF2-40B4-BE49-F238E27FC236}">
                <a16:creationId xmlns:a16="http://schemas.microsoft.com/office/drawing/2014/main" id="{39F962AC-61E5-44BE-B9D3-6DA5226E44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730EA3-4F1D-464B-B56B-BCF57C53DFB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4793863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7">
            <a:extLst>
              <a:ext uri="{FF2B5EF4-FFF2-40B4-BE49-F238E27FC236}">
                <a16:creationId xmlns:a16="http://schemas.microsoft.com/office/drawing/2014/main" id="{1833FDF8-8869-4B05-BE98-0B57848B0E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8">
            <a:extLst>
              <a:ext uri="{FF2B5EF4-FFF2-40B4-BE49-F238E27FC236}">
                <a16:creationId xmlns:a16="http://schemas.microsoft.com/office/drawing/2014/main" id="{D470B718-7E71-44D4-9266-9A41CB1BDB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49">
            <a:extLst>
              <a:ext uri="{FF2B5EF4-FFF2-40B4-BE49-F238E27FC236}">
                <a16:creationId xmlns:a16="http://schemas.microsoft.com/office/drawing/2014/main" id="{F1F3F390-8F79-4C19-A274-4EA9613D8F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7C9A94-38D2-4476-AA6C-B3EF126D73C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90529675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7">
            <a:extLst>
              <a:ext uri="{FF2B5EF4-FFF2-40B4-BE49-F238E27FC236}">
                <a16:creationId xmlns:a16="http://schemas.microsoft.com/office/drawing/2014/main" id="{A9D715A6-9CBA-4D28-B1DD-8B23B95ABF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48">
            <a:extLst>
              <a:ext uri="{FF2B5EF4-FFF2-40B4-BE49-F238E27FC236}">
                <a16:creationId xmlns:a16="http://schemas.microsoft.com/office/drawing/2014/main" id="{E864E1C4-169E-4D35-BB27-962A20C3AA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49">
            <a:extLst>
              <a:ext uri="{FF2B5EF4-FFF2-40B4-BE49-F238E27FC236}">
                <a16:creationId xmlns:a16="http://schemas.microsoft.com/office/drawing/2014/main" id="{F700FA52-36E4-45EE-A22B-553831F2AB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40295D-F89D-47DB-890F-278F7018EC2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43951789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7">
            <a:extLst>
              <a:ext uri="{FF2B5EF4-FFF2-40B4-BE49-F238E27FC236}">
                <a16:creationId xmlns:a16="http://schemas.microsoft.com/office/drawing/2014/main" id="{65BB3FA5-AD70-453D-9143-DAF2166179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48">
            <a:extLst>
              <a:ext uri="{FF2B5EF4-FFF2-40B4-BE49-F238E27FC236}">
                <a16:creationId xmlns:a16="http://schemas.microsoft.com/office/drawing/2014/main" id="{4DB34454-7D67-467D-972C-1D40654741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49">
            <a:extLst>
              <a:ext uri="{FF2B5EF4-FFF2-40B4-BE49-F238E27FC236}">
                <a16:creationId xmlns:a16="http://schemas.microsoft.com/office/drawing/2014/main" id="{16AC290C-8032-4906-B78D-98E71384F5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6B3AFC-3F2C-4E5F-8BF1-04EBBB2AD0C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70341054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>
            <a:extLst>
              <a:ext uri="{FF2B5EF4-FFF2-40B4-BE49-F238E27FC236}">
                <a16:creationId xmlns:a16="http://schemas.microsoft.com/office/drawing/2014/main" id="{90A73C9D-9837-4A1C-BFD0-2EAE3C8B1C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48">
            <a:extLst>
              <a:ext uri="{FF2B5EF4-FFF2-40B4-BE49-F238E27FC236}">
                <a16:creationId xmlns:a16="http://schemas.microsoft.com/office/drawing/2014/main" id="{77251DEA-B5CA-4CC4-9C6D-D3C7F3616E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49">
            <a:extLst>
              <a:ext uri="{FF2B5EF4-FFF2-40B4-BE49-F238E27FC236}">
                <a16:creationId xmlns:a16="http://schemas.microsoft.com/office/drawing/2014/main" id="{2218C016-5AE8-4A6A-89C9-0CCB3DF877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EABFBC-9CB1-442C-90B9-BCFF70062C4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4000933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7">
            <a:extLst>
              <a:ext uri="{FF2B5EF4-FFF2-40B4-BE49-F238E27FC236}">
                <a16:creationId xmlns:a16="http://schemas.microsoft.com/office/drawing/2014/main" id="{9A8C132C-01F0-46A7-AA90-02B9079C7D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8">
            <a:extLst>
              <a:ext uri="{FF2B5EF4-FFF2-40B4-BE49-F238E27FC236}">
                <a16:creationId xmlns:a16="http://schemas.microsoft.com/office/drawing/2014/main" id="{04ADF1E2-E473-451E-982D-A9E67896D8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49">
            <a:extLst>
              <a:ext uri="{FF2B5EF4-FFF2-40B4-BE49-F238E27FC236}">
                <a16:creationId xmlns:a16="http://schemas.microsoft.com/office/drawing/2014/main" id="{34B29A37-6C75-4D93-87F7-B83197F39B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512F26-4DBB-46F8-B8B0-8DAAB274F17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86418882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7">
            <a:extLst>
              <a:ext uri="{FF2B5EF4-FFF2-40B4-BE49-F238E27FC236}">
                <a16:creationId xmlns:a16="http://schemas.microsoft.com/office/drawing/2014/main" id="{1EFCFF49-0CBC-498B-A684-43DD5CB88F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8">
            <a:extLst>
              <a:ext uri="{FF2B5EF4-FFF2-40B4-BE49-F238E27FC236}">
                <a16:creationId xmlns:a16="http://schemas.microsoft.com/office/drawing/2014/main" id="{6527FE6F-C5F2-407B-8CE1-F20208DED5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49">
            <a:extLst>
              <a:ext uri="{FF2B5EF4-FFF2-40B4-BE49-F238E27FC236}">
                <a16:creationId xmlns:a16="http://schemas.microsoft.com/office/drawing/2014/main" id="{94126B22-6A5C-4241-9490-98E95F380A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334C1-3E77-478E-86D9-A76C2D44081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0141388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7911E3DD-8D3B-4889-A4CF-D9FA145B7095}"/>
              </a:ext>
            </a:extLst>
          </p:cNvPr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1032" name="Freeform 3">
              <a:extLst>
                <a:ext uri="{FF2B5EF4-FFF2-40B4-BE49-F238E27FC236}">
                  <a16:creationId xmlns:a16="http://schemas.microsoft.com/office/drawing/2014/main" id="{D02FC19A-C384-43DD-82F2-2D007895663A}"/>
                </a:ext>
              </a:extLst>
            </p:cNvPr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>
                <a:gd name="T0" fmla="*/ 5 w 472"/>
                <a:gd name="T1" fmla="*/ 32 h 802"/>
                <a:gd name="T2" fmla="*/ 189 w 472"/>
                <a:gd name="T3" fmla="*/ 26 h 802"/>
                <a:gd name="T4" fmla="*/ 309 w 472"/>
                <a:gd name="T5" fmla="*/ 66 h 802"/>
                <a:gd name="T6" fmla="*/ 357 w 472"/>
                <a:gd name="T7" fmla="*/ 98 h 802"/>
                <a:gd name="T8" fmla="*/ 413 w 472"/>
                <a:gd name="T9" fmla="*/ 162 h 802"/>
                <a:gd name="T10" fmla="*/ 437 w 472"/>
                <a:gd name="T11" fmla="*/ 250 h 802"/>
                <a:gd name="T12" fmla="*/ 397 w 472"/>
                <a:gd name="T13" fmla="*/ 530 h 802"/>
                <a:gd name="T14" fmla="*/ 341 w 472"/>
                <a:gd name="T15" fmla="*/ 634 h 802"/>
                <a:gd name="T16" fmla="*/ 173 w 472"/>
                <a:gd name="T17" fmla="*/ 714 h 802"/>
                <a:gd name="T18" fmla="*/ 77 w 472"/>
                <a:gd name="T19" fmla="*/ 730 h 802"/>
                <a:gd name="T20" fmla="*/ 69 w 472"/>
                <a:gd name="T21" fmla="*/ 802 h 802"/>
                <a:gd name="T22" fmla="*/ 7 w 472"/>
                <a:gd name="T23" fmla="*/ 788 h 802"/>
                <a:gd name="T24" fmla="*/ 5 w 472"/>
                <a:gd name="T25" fmla="*/ 751 h 802"/>
                <a:gd name="T26" fmla="*/ 37 w 472"/>
                <a:gd name="T27" fmla="*/ 722 h 802"/>
                <a:gd name="T28" fmla="*/ 5 w 472"/>
                <a:gd name="T29" fmla="*/ 670 h 802"/>
                <a:gd name="T30" fmla="*/ 5 w 472"/>
                <a:gd name="T31" fmla="*/ 32 h 80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grpSp>
          <p:nvGrpSpPr>
            <p:cNvPr id="1033" name="Group 4">
              <a:extLst>
                <a:ext uri="{FF2B5EF4-FFF2-40B4-BE49-F238E27FC236}">
                  <a16:creationId xmlns:a16="http://schemas.microsoft.com/office/drawing/2014/main" id="{4F1C97E6-1FB7-411C-BE8D-AA2240560B39}"/>
                </a:ext>
              </a:extLst>
            </p:cNvPr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1071" name="Freeform 5">
                <a:extLst>
                  <a:ext uri="{FF2B5EF4-FFF2-40B4-BE49-F238E27FC236}">
                    <a16:creationId xmlns:a16="http://schemas.microsoft.com/office/drawing/2014/main" id="{A4A981DB-5DEE-4EA7-B8D0-E0DD1F917100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72" name="Freeform 6">
                <a:extLst>
                  <a:ext uri="{FF2B5EF4-FFF2-40B4-BE49-F238E27FC236}">
                    <a16:creationId xmlns:a16="http://schemas.microsoft.com/office/drawing/2014/main" id="{99108840-5170-4941-9C02-A129963DE9C9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73" name="Freeform 7">
                <a:extLst>
                  <a:ext uri="{FF2B5EF4-FFF2-40B4-BE49-F238E27FC236}">
                    <a16:creationId xmlns:a16="http://schemas.microsoft.com/office/drawing/2014/main" id="{E513EABD-BA04-4048-A470-C7CB9BAD2EE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sp>
          <p:nvSpPr>
            <p:cNvPr id="1034" name="Freeform 8">
              <a:extLst>
                <a:ext uri="{FF2B5EF4-FFF2-40B4-BE49-F238E27FC236}">
                  <a16:creationId xmlns:a16="http://schemas.microsoft.com/office/drawing/2014/main" id="{BC2D2F0B-B8D4-426E-B358-67CB49BD79C4}"/>
                </a:ext>
              </a:extLst>
            </p:cNvPr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>
                <a:gd name="T0" fmla="*/ 14 w 710"/>
                <a:gd name="T1" fmla="*/ 416 h 768"/>
                <a:gd name="T2" fmla="*/ 14 w 710"/>
                <a:gd name="T3" fmla="*/ 272 h 768"/>
                <a:gd name="T4" fmla="*/ 102 w 710"/>
                <a:gd name="T5" fmla="*/ 144 h 768"/>
                <a:gd name="T6" fmla="*/ 150 w 710"/>
                <a:gd name="T7" fmla="*/ 96 h 768"/>
                <a:gd name="T8" fmla="*/ 198 w 710"/>
                <a:gd name="T9" fmla="*/ 64 h 768"/>
                <a:gd name="T10" fmla="*/ 350 w 710"/>
                <a:gd name="T11" fmla="*/ 0 h 768"/>
                <a:gd name="T12" fmla="*/ 534 w 710"/>
                <a:gd name="T13" fmla="*/ 8 h 768"/>
                <a:gd name="T14" fmla="*/ 662 w 710"/>
                <a:gd name="T15" fmla="*/ 96 h 768"/>
                <a:gd name="T16" fmla="*/ 710 w 710"/>
                <a:gd name="T17" fmla="*/ 200 h 768"/>
                <a:gd name="T18" fmla="*/ 702 w 710"/>
                <a:gd name="T19" fmla="*/ 400 h 768"/>
                <a:gd name="T20" fmla="*/ 678 w 710"/>
                <a:gd name="T21" fmla="*/ 448 h 768"/>
                <a:gd name="T22" fmla="*/ 550 w 710"/>
                <a:gd name="T23" fmla="*/ 632 h 768"/>
                <a:gd name="T24" fmla="*/ 518 w 710"/>
                <a:gd name="T25" fmla="*/ 656 h 768"/>
                <a:gd name="T26" fmla="*/ 470 w 710"/>
                <a:gd name="T27" fmla="*/ 664 h 768"/>
                <a:gd name="T28" fmla="*/ 518 w 710"/>
                <a:gd name="T29" fmla="*/ 680 h 768"/>
                <a:gd name="T30" fmla="*/ 566 w 710"/>
                <a:gd name="T31" fmla="*/ 696 h 768"/>
                <a:gd name="T32" fmla="*/ 574 w 710"/>
                <a:gd name="T33" fmla="*/ 720 h 768"/>
                <a:gd name="T34" fmla="*/ 526 w 710"/>
                <a:gd name="T35" fmla="*/ 736 h 768"/>
                <a:gd name="T36" fmla="*/ 502 w 710"/>
                <a:gd name="T37" fmla="*/ 752 h 768"/>
                <a:gd name="T38" fmla="*/ 454 w 710"/>
                <a:gd name="T39" fmla="*/ 768 h 768"/>
                <a:gd name="T40" fmla="*/ 438 w 710"/>
                <a:gd name="T41" fmla="*/ 712 h 768"/>
                <a:gd name="T42" fmla="*/ 246 w 710"/>
                <a:gd name="T43" fmla="*/ 688 h 768"/>
                <a:gd name="T44" fmla="*/ 134 w 710"/>
                <a:gd name="T45" fmla="*/ 648 h 768"/>
                <a:gd name="T46" fmla="*/ 110 w 710"/>
                <a:gd name="T47" fmla="*/ 624 h 768"/>
                <a:gd name="T48" fmla="*/ 78 w 710"/>
                <a:gd name="T49" fmla="*/ 576 h 768"/>
                <a:gd name="T50" fmla="*/ 54 w 710"/>
                <a:gd name="T51" fmla="*/ 464 h 768"/>
                <a:gd name="T52" fmla="*/ 30 w 710"/>
                <a:gd name="T53" fmla="*/ 408 h 768"/>
                <a:gd name="T54" fmla="*/ 22 w 710"/>
                <a:gd name="T55" fmla="*/ 384 h 768"/>
                <a:gd name="T56" fmla="*/ 14 w 710"/>
                <a:gd name="T57" fmla="*/ 416 h 76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grpSp>
          <p:nvGrpSpPr>
            <p:cNvPr id="1035" name="Group 9">
              <a:extLst>
                <a:ext uri="{FF2B5EF4-FFF2-40B4-BE49-F238E27FC236}">
                  <a16:creationId xmlns:a16="http://schemas.microsoft.com/office/drawing/2014/main" id="{CE60723F-7388-4447-9D1D-7E2D182AE452}"/>
                </a:ext>
              </a:extLst>
            </p:cNvPr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1062" name="Freeform 10">
                <a:extLst>
                  <a:ext uri="{FF2B5EF4-FFF2-40B4-BE49-F238E27FC236}">
                    <a16:creationId xmlns:a16="http://schemas.microsoft.com/office/drawing/2014/main" id="{868CF277-5C2B-4457-B849-D519FC03D555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>
                  <a:gd name="T0" fmla="*/ 46 w 217"/>
                  <a:gd name="T1" fmla="*/ 210 h 210"/>
                  <a:gd name="T2" fmla="*/ 37 w 217"/>
                  <a:gd name="T3" fmla="*/ 198 h 210"/>
                  <a:gd name="T4" fmla="*/ 26 w 217"/>
                  <a:gd name="T5" fmla="*/ 181 h 210"/>
                  <a:gd name="T6" fmla="*/ 15 w 217"/>
                  <a:gd name="T7" fmla="*/ 159 h 210"/>
                  <a:gd name="T8" fmla="*/ 5 w 217"/>
                  <a:gd name="T9" fmla="*/ 135 h 210"/>
                  <a:gd name="T10" fmla="*/ 0 w 217"/>
                  <a:gd name="T11" fmla="*/ 109 h 210"/>
                  <a:gd name="T12" fmla="*/ 1 w 217"/>
                  <a:gd name="T13" fmla="*/ 82 h 210"/>
                  <a:gd name="T14" fmla="*/ 9 w 217"/>
                  <a:gd name="T15" fmla="*/ 57 h 210"/>
                  <a:gd name="T16" fmla="*/ 27 w 217"/>
                  <a:gd name="T17" fmla="*/ 35 h 210"/>
                  <a:gd name="T18" fmla="*/ 45 w 217"/>
                  <a:gd name="T19" fmla="*/ 22 h 210"/>
                  <a:gd name="T20" fmla="*/ 60 w 217"/>
                  <a:gd name="T21" fmla="*/ 12 h 210"/>
                  <a:gd name="T22" fmla="*/ 72 w 217"/>
                  <a:gd name="T23" fmla="*/ 7 h 210"/>
                  <a:gd name="T24" fmla="*/ 81 w 217"/>
                  <a:gd name="T25" fmla="*/ 5 h 210"/>
                  <a:gd name="T26" fmla="*/ 88 w 217"/>
                  <a:gd name="T27" fmla="*/ 5 h 210"/>
                  <a:gd name="T28" fmla="*/ 104 w 217"/>
                  <a:gd name="T29" fmla="*/ 0 h 210"/>
                  <a:gd name="T30" fmla="*/ 148 w 217"/>
                  <a:gd name="T31" fmla="*/ 8 h 210"/>
                  <a:gd name="T32" fmla="*/ 160 w 217"/>
                  <a:gd name="T33" fmla="*/ 12 h 210"/>
                  <a:gd name="T34" fmla="*/ 172 w 217"/>
                  <a:gd name="T35" fmla="*/ 15 h 210"/>
                  <a:gd name="T36" fmla="*/ 182 w 217"/>
                  <a:gd name="T37" fmla="*/ 19 h 210"/>
                  <a:gd name="T38" fmla="*/ 190 w 217"/>
                  <a:gd name="T39" fmla="*/ 23 h 210"/>
                  <a:gd name="T40" fmla="*/ 198 w 217"/>
                  <a:gd name="T41" fmla="*/ 27 h 210"/>
                  <a:gd name="T42" fmla="*/ 205 w 217"/>
                  <a:gd name="T43" fmla="*/ 32 h 210"/>
                  <a:gd name="T44" fmla="*/ 211 w 217"/>
                  <a:gd name="T45" fmla="*/ 38 h 210"/>
                  <a:gd name="T46" fmla="*/ 217 w 217"/>
                  <a:gd name="T47" fmla="*/ 45 h 210"/>
                  <a:gd name="T48" fmla="*/ 205 w 217"/>
                  <a:gd name="T49" fmla="*/ 40 h 210"/>
                  <a:gd name="T50" fmla="*/ 194 w 217"/>
                  <a:gd name="T51" fmla="*/ 36 h 210"/>
                  <a:gd name="T52" fmla="*/ 183 w 217"/>
                  <a:gd name="T53" fmla="*/ 33 h 210"/>
                  <a:gd name="T54" fmla="*/ 172 w 217"/>
                  <a:gd name="T55" fmla="*/ 30 h 210"/>
                  <a:gd name="T56" fmla="*/ 163 w 217"/>
                  <a:gd name="T57" fmla="*/ 27 h 210"/>
                  <a:gd name="T58" fmla="*/ 153 w 217"/>
                  <a:gd name="T59" fmla="*/ 26 h 210"/>
                  <a:gd name="T60" fmla="*/ 143 w 217"/>
                  <a:gd name="T61" fmla="*/ 24 h 210"/>
                  <a:gd name="T62" fmla="*/ 134 w 217"/>
                  <a:gd name="T63" fmla="*/ 24 h 210"/>
                  <a:gd name="T64" fmla="*/ 125 w 217"/>
                  <a:gd name="T65" fmla="*/ 24 h 210"/>
                  <a:gd name="T66" fmla="*/ 116 w 217"/>
                  <a:gd name="T67" fmla="*/ 25 h 210"/>
                  <a:gd name="T68" fmla="*/ 107 w 217"/>
                  <a:gd name="T69" fmla="*/ 27 h 210"/>
                  <a:gd name="T70" fmla="*/ 99 w 217"/>
                  <a:gd name="T71" fmla="*/ 29 h 210"/>
                  <a:gd name="T72" fmla="*/ 91 w 217"/>
                  <a:gd name="T73" fmla="*/ 33 h 210"/>
                  <a:gd name="T74" fmla="*/ 82 w 217"/>
                  <a:gd name="T75" fmla="*/ 36 h 210"/>
                  <a:gd name="T76" fmla="*/ 74 w 217"/>
                  <a:gd name="T77" fmla="*/ 41 h 210"/>
                  <a:gd name="T78" fmla="*/ 66 w 217"/>
                  <a:gd name="T79" fmla="*/ 46 h 210"/>
                  <a:gd name="T80" fmla="*/ 52 w 217"/>
                  <a:gd name="T81" fmla="*/ 61 h 210"/>
                  <a:gd name="T82" fmla="*/ 42 w 217"/>
                  <a:gd name="T83" fmla="*/ 80 h 210"/>
                  <a:gd name="T84" fmla="*/ 37 w 217"/>
                  <a:gd name="T85" fmla="*/ 103 h 210"/>
                  <a:gd name="T86" fmla="*/ 35 w 217"/>
                  <a:gd name="T87" fmla="*/ 126 h 210"/>
                  <a:gd name="T88" fmla="*/ 35 w 217"/>
                  <a:gd name="T89" fmla="*/ 151 h 210"/>
                  <a:gd name="T90" fmla="*/ 38 w 217"/>
                  <a:gd name="T91" fmla="*/ 174 h 210"/>
                  <a:gd name="T92" fmla="*/ 41 w 217"/>
                  <a:gd name="T93" fmla="*/ 194 h 210"/>
                  <a:gd name="T94" fmla="*/ 46 w 217"/>
                  <a:gd name="T95" fmla="*/ 210 h 210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63" name="Freeform 11">
                <a:extLst>
                  <a:ext uri="{FF2B5EF4-FFF2-40B4-BE49-F238E27FC236}">
                    <a16:creationId xmlns:a16="http://schemas.microsoft.com/office/drawing/2014/main" id="{046649EF-4C7B-4268-B457-66E9267E19AC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>
                  <a:gd name="T0" fmla="*/ 109 w 182"/>
                  <a:gd name="T1" fmla="*/ 0 h 213"/>
                  <a:gd name="T2" fmla="*/ 112 w 182"/>
                  <a:gd name="T3" fmla="*/ 2 h 213"/>
                  <a:gd name="T4" fmla="*/ 118 w 182"/>
                  <a:gd name="T5" fmla="*/ 8 h 213"/>
                  <a:gd name="T6" fmla="*/ 127 w 182"/>
                  <a:gd name="T7" fmla="*/ 18 h 213"/>
                  <a:gd name="T8" fmla="*/ 137 w 182"/>
                  <a:gd name="T9" fmla="*/ 33 h 213"/>
                  <a:gd name="T10" fmla="*/ 145 w 182"/>
                  <a:gd name="T11" fmla="*/ 52 h 213"/>
                  <a:gd name="T12" fmla="*/ 150 w 182"/>
                  <a:gd name="T13" fmla="*/ 76 h 213"/>
                  <a:gd name="T14" fmla="*/ 150 w 182"/>
                  <a:gd name="T15" fmla="*/ 105 h 213"/>
                  <a:gd name="T16" fmla="*/ 144 w 182"/>
                  <a:gd name="T17" fmla="*/ 139 h 213"/>
                  <a:gd name="T18" fmla="*/ 140 w 182"/>
                  <a:gd name="T19" fmla="*/ 149 h 213"/>
                  <a:gd name="T20" fmla="*/ 136 w 182"/>
                  <a:gd name="T21" fmla="*/ 157 h 213"/>
                  <a:gd name="T22" fmla="*/ 131 w 182"/>
                  <a:gd name="T23" fmla="*/ 165 h 213"/>
                  <a:gd name="T24" fmla="*/ 125 w 182"/>
                  <a:gd name="T25" fmla="*/ 173 h 213"/>
                  <a:gd name="T26" fmla="*/ 117 w 182"/>
                  <a:gd name="T27" fmla="*/ 180 h 213"/>
                  <a:gd name="T28" fmla="*/ 110 w 182"/>
                  <a:gd name="T29" fmla="*/ 185 h 213"/>
                  <a:gd name="T30" fmla="*/ 102 w 182"/>
                  <a:gd name="T31" fmla="*/ 191 h 213"/>
                  <a:gd name="T32" fmla="*/ 92 w 182"/>
                  <a:gd name="T33" fmla="*/ 195 h 213"/>
                  <a:gd name="T34" fmla="*/ 82 w 182"/>
                  <a:gd name="T35" fmla="*/ 197 h 213"/>
                  <a:gd name="T36" fmla="*/ 72 w 182"/>
                  <a:gd name="T37" fmla="*/ 200 h 213"/>
                  <a:gd name="T38" fmla="*/ 61 w 182"/>
                  <a:gd name="T39" fmla="*/ 201 h 213"/>
                  <a:gd name="T40" fmla="*/ 49 w 182"/>
                  <a:gd name="T41" fmla="*/ 201 h 213"/>
                  <a:gd name="T42" fmla="*/ 37 w 182"/>
                  <a:gd name="T43" fmla="*/ 200 h 213"/>
                  <a:gd name="T44" fmla="*/ 25 w 182"/>
                  <a:gd name="T45" fmla="*/ 197 h 213"/>
                  <a:gd name="T46" fmla="*/ 12 w 182"/>
                  <a:gd name="T47" fmla="*/ 193 h 213"/>
                  <a:gd name="T48" fmla="*/ 0 w 182"/>
                  <a:gd name="T49" fmla="*/ 188 h 213"/>
                  <a:gd name="T50" fmla="*/ 11 w 182"/>
                  <a:gd name="T51" fmla="*/ 195 h 213"/>
                  <a:gd name="T52" fmla="*/ 22 w 182"/>
                  <a:gd name="T53" fmla="*/ 200 h 213"/>
                  <a:gd name="T54" fmla="*/ 33 w 182"/>
                  <a:gd name="T55" fmla="*/ 205 h 213"/>
                  <a:gd name="T56" fmla="*/ 43 w 182"/>
                  <a:gd name="T57" fmla="*/ 208 h 213"/>
                  <a:gd name="T58" fmla="*/ 53 w 182"/>
                  <a:gd name="T59" fmla="*/ 211 h 213"/>
                  <a:gd name="T60" fmla="*/ 63 w 182"/>
                  <a:gd name="T61" fmla="*/ 212 h 213"/>
                  <a:gd name="T62" fmla="*/ 73 w 182"/>
                  <a:gd name="T63" fmla="*/ 213 h 213"/>
                  <a:gd name="T64" fmla="*/ 83 w 182"/>
                  <a:gd name="T65" fmla="*/ 213 h 213"/>
                  <a:gd name="T66" fmla="*/ 91 w 182"/>
                  <a:gd name="T67" fmla="*/ 212 h 213"/>
                  <a:gd name="T68" fmla="*/ 100 w 182"/>
                  <a:gd name="T69" fmla="*/ 210 h 213"/>
                  <a:gd name="T70" fmla="*/ 108 w 182"/>
                  <a:gd name="T71" fmla="*/ 208 h 213"/>
                  <a:gd name="T72" fmla="*/ 116 w 182"/>
                  <a:gd name="T73" fmla="*/ 206 h 213"/>
                  <a:gd name="T74" fmla="*/ 123 w 182"/>
                  <a:gd name="T75" fmla="*/ 203 h 213"/>
                  <a:gd name="T76" fmla="*/ 130 w 182"/>
                  <a:gd name="T77" fmla="*/ 199 h 213"/>
                  <a:gd name="T78" fmla="*/ 136 w 182"/>
                  <a:gd name="T79" fmla="*/ 195 h 213"/>
                  <a:gd name="T80" fmla="*/ 142 w 182"/>
                  <a:gd name="T81" fmla="*/ 191 h 213"/>
                  <a:gd name="T82" fmla="*/ 158 w 182"/>
                  <a:gd name="T83" fmla="*/ 176 h 213"/>
                  <a:gd name="T84" fmla="*/ 169 w 182"/>
                  <a:gd name="T85" fmla="*/ 161 h 213"/>
                  <a:gd name="T86" fmla="*/ 176 w 182"/>
                  <a:gd name="T87" fmla="*/ 144 h 213"/>
                  <a:gd name="T88" fmla="*/ 179 w 182"/>
                  <a:gd name="T89" fmla="*/ 128 h 213"/>
                  <a:gd name="T90" fmla="*/ 181 w 182"/>
                  <a:gd name="T91" fmla="*/ 111 h 213"/>
                  <a:gd name="T92" fmla="*/ 181 w 182"/>
                  <a:gd name="T93" fmla="*/ 95 h 213"/>
                  <a:gd name="T94" fmla="*/ 182 w 182"/>
                  <a:gd name="T95" fmla="*/ 79 h 213"/>
                  <a:gd name="T96" fmla="*/ 173 w 182"/>
                  <a:gd name="T97" fmla="*/ 46 h 213"/>
                  <a:gd name="T98" fmla="*/ 156 w 182"/>
                  <a:gd name="T99" fmla="*/ 21 h 213"/>
                  <a:gd name="T100" fmla="*/ 151 w 182"/>
                  <a:gd name="T101" fmla="*/ 18 h 213"/>
                  <a:gd name="T102" fmla="*/ 147 w 182"/>
                  <a:gd name="T103" fmla="*/ 15 h 213"/>
                  <a:gd name="T104" fmla="*/ 142 w 182"/>
                  <a:gd name="T105" fmla="*/ 13 h 213"/>
                  <a:gd name="T106" fmla="*/ 138 w 182"/>
                  <a:gd name="T107" fmla="*/ 11 h 213"/>
                  <a:gd name="T108" fmla="*/ 132 w 182"/>
                  <a:gd name="T109" fmla="*/ 9 h 213"/>
                  <a:gd name="T110" fmla="*/ 126 w 182"/>
                  <a:gd name="T111" fmla="*/ 6 h 213"/>
                  <a:gd name="T112" fmla="*/ 119 w 182"/>
                  <a:gd name="T113" fmla="*/ 3 h 213"/>
                  <a:gd name="T114" fmla="*/ 109 w 182"/>
                  <a:gd name="T115" fmla="*/ 0 h 213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64" name="Freeform 12">
                <a:extLst>
                  <a:ext uri="{FF2B5EF4-FFF2-40B4-BE49-F238E27FC236}">
                    <a16:creationId xmlns:a16="http://schemas.microsoft.com/office/drawing/2014/main" id="{FA9AB101-AA95-4800-A931-DCFF12739C10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>
                  <a:gd name="T0" fmla="*/ 94 w 128"/>
                  <a:gd name="T1" fmla="*/ 0 h 217"/>
                  <a:gd name="T2" fmla="*/ 105 w 128"/>
                  <a:gd name="T3" fmla="*/ 9 h 217"/>
                  <a:gd name="T4" fmla="*/ 115 w 128"/>
                  <a:gd name="T5" fmla="*/ 27 h 217"/>
                  <a:gd name="T6" fmla="*/ 123 w 128"/>
                  <a:gd name="T7" fmla="*/ 50 h 217"/>
                  <a:gd name="T8" fmla="*/ 128 w 128"/>
                  <a:gd name="T9" fmla="*/ 78 h 217"/>
                  <a:gd name="T10" fmla="*/ 127 w 128"/>
                  <a:gd name="T11" fmla="*/ 111 h 217"/>
                  <a:gd name="T12" fmla="*/ 116 w 128"/>
                  <a:gd name="T13" fmla="*/ 145 h 217"/>
                  <a:gd name="T14" fmla="*/ 94 w 128"/>
                  <a:gd name="T15" fmla="*/ 181 h 217"/>
                  <a:gd name="T16" fmla="*/ 60 w 128"/>
                  <a:gd name="T17" fmla="*/ 217 h 217"/>
                  <a:gd name="T18" fmla="*/ 49 w 128"/>
                  <a:gd name="T19" fmla="*/ 213 h 217"/>
                  <a:gd name="T20" fmla="*/ 38 w 128"/>
                  <a:gd name="T21" fmla="*/ 210 h 217"/>
                  <a:gd name="T22" fmla="*/ 26 w 128"/>
                  <a:gd name="T23" fmla="*/ 205 h 217"/>
                  <a:gd name="T24" fmla="*/ 16 w 128"/>
                  <a:gd name="T25" fmla="*/ 201 h 217"/>
                  <a:gd name="T26" fmla="*/ 8 w 128"/>
                  <a:gd name="T27" fmla="*/ 196 h 217"/>
                  <a:gd name="T28" fmla="*/ 2 w 128"/>
                  <a:gd name="T29" fmla="*/ 190 h 217"/>
                  <a:gd name="T30" fmla="*/ 0 w 128"/>
                  <a:gd name="T31" fmla="*/ 183 h 217"/>
                  <a:gd name="T32" fmla="*/ 1 w 128"/>
                  <a:gd name="T33" fmla="*/ 178 h 217"/>
                  <a:gd name="T34" fmla="*/ 13 w 128"/>
                  <a:gd name="T35" fmla="*/ 171 h 217"/>
                  <a:gd name="T36" fmla="*/ 29 w 128"/>
                  <a:gd name="T37" fmla="*/ 161 h 217"/>
                  <a:gd name="T38" fmla="*/ 46 w 128"/>
                  <a:gd name="T39" fmla="*/ 150 h 217"/>
                  <a:gd name="T40" fmla="*/ 63 w 128"/>
                  <a:gd name="T41" fmla="*/ 134 h 217"/>
                  <a:gd name="T42" fmla="*/ 79 w 128"/>
                  <a:gd name="T43" fmla="*/ 112 h 217"/>
                  <a:gd name="T44" fmla="*/ 91 w 128"/>
                  <a:gd name="T45" fmla="*/ 83 h 217"/>
                  <a:gd name="T46" fmla="*/ 97 w 128"/>
                  <a:gd name="T47" fmla="*/ 46 h 217"/>
                  <a:gd name="T48" fmla="*/ 94 w 128"/>
                  <a:gd name="T49" fmla="*/ 0 h 21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65" name="Freeform 13">
                <a:extLst>
                  <a:ext uri="{FF2B5EF4-FFF2-40B4-BE49-F238E27FC236}">
                    <a16:creationId xmlns:a16="http://schemas.microsoft.com/office/drawing/2014/main" id="{9AFA6F24-1EE3-4F91-BDFD-41A75AFC47F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>
                  <a:gd name="T0" fmla="*/ 75 w 117"/>
                  <a:gd name="T1" fmla="*/ 0 h 132"/>
                  <a:gd name="T2" fmla="*/ 0 w 117"/>
                  <a:gd name="T3" fmla="*/ 25 h 132"/>
                  <a:gd name="T4" fmla="*/ 3 w 117"/>
                  <a:gd name="T5" fmla="*/ 26 h 132"/>
                  <a:gd name="T6" fmla="*/ 14 w 117"/>
                  <a:gd name="T7" fmla="*/ 29 h 132"/>
                  <a:gd name="T8" fmla="*/ 29 w 117"/>
                  <a:gd name="T9" fmla="*/ 36 h 132"/>
                  <a:gd name="T10" fmla="*/ 46 w 117"/>
                  <a:gd name="T11" fmla="*/ 47 h 132"/>
                  <a:gd name="T12" fmla="*/ 66 w 117"/>
                  <a:gd name="T13" fmla="*/ 62 h 132"/>
                  <a:gd name="T14" fmla="*/ 84 w 117"/>
                  <a:gd name="T15" fmla="*/ 80 h 132"/>
                  <a:gd name="T16" fmla="*/ 102 w 117"/>
                  <a:gd name="T17" fmla="*/ 103 h 132"/>
                  <a:gd name="T18" fmla="*/ 116 w 117"/>
                  <a:gd name="T19" fmla="*/ 132 h 132"/>
                  <a:gd name="T20" fmla="*/ 117 w 117"/>
                  <a:gd name="T21" fmla="*/ 120 h 132"/>
                  <a:gd name="T22" fmla="*/ 115 w 117"/>
                  <a:gd name="T23" fmla="*/ 107 h 132"/>
                  <a:gd name="T24" fmla="*/ 108 w 117"/>
                  <a:gd name="T25" fmla="*/ 90 h 132"/>
                  <a:gd name="T26" fmla="*/ 99 w 117"/>
                  <a:gd name="T27" fmla="*/ 74 h 132"/>
                  <a:gd name="T28" fmla="*/ 89 w 117"/>
                  <a:gd name="T29" fmla="*/ 58 h 132"/>
                  <a:gd name="T30" fmla="*/ 78 w 117"/>
                  <a:gd name="T31" fmla="*/ 45 h 132"/>
                  <a:gd name="T32" fmla="*/ 67 w 117"/>
                  <a:gd name="T33" fmla="*/ 36 h 132"/>
                  <a:gd name="T34" fmla="*/ 58 w 117"/>
                  <a:gd name="T35" fmla="*/ 32 h 132"/>
                  <a:gd name="T36" fmla="*/ 69 w 117"/>
                  <a:gd name="T37" fmla="*/ 29 h 132"/>
                  <a:gd name="T38" fmla="*/ 79 w 117"/>
                  <a:gd name="T39" fmla="*/ 28 h 132"/>
                  <a:gd name="T40" fmla="*/ 89 w 117"/>
                  <a:gd name="T41" fmla="*/ 26 h 132"/>
                  <a:gd name="T42" fmla="*/ 98 w 117"/>
                  <a:gd name="T43" fmla="*/ 25 h 132"/>
                  <a:gd name="T44" fmla="*/ 105 w 117"/>
                  <a:gd name="T45" fmla="*/ 24 h 132"/>
                  <a:gd name="T46" fmla="*/ 109 w 117"/>
                  <a:gd name="T47" fmla="*/ 22 h 132"/>
                  <a:gd name="T48" fmla="*/ 113 w 117"/>
                  <a:gd name="T49" fmla="*/ 21 h 132"/>
                  <a:gd name="T50" fmla="*/ 114 w 117"/>
                  <a:gd name="T51" fmla="*/ 21 h 132"/>
                  <a:gd name="T52" fmla="*/ 75 w 117"/>
                  <a:gd name="T53" fmla="*/ 0 h 132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66" name="Freeform 14">
                <a:extLst>
                  <a:ext uri="{FF2B5EF4-FFF2-40B4-BE49-F238E27FC236}">
                    <a16:creationId xmlns:a16="http://schemas.microsoft.com/office/drawing/2014/main" id="{2883A618-2B0E-4D65-AFA8-65F741C9ADEF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289" y="3133"/>
                <a:ext cx="21" cy="55"/>
              </a:xfrm>
              <a:custGeom>
                <a:avLst/>
                <a:gdLst>
                  <a:gd name="T0" fmla="*/ 29 w 29"/>
                  <a:gd name="T1" fmla="*/ 0 h 77"/>
                  <a:gd name="T2" fmla="*/ 23 w 29"/>
                  <a:gd name="T3" fmla="*/ 0 h 77"/>
                  <a:gd name="T4" fmla="*/ 16 w 29"/>
                  <a:gd name="T5" fmla="*/ 4 h 77"/>
                  <a:gd name="T6" fmla="*/ 9 w 29"/>
                  <a:gd name="T7" fmla="*/ 9 h 77"/>
                  <a:gd name="T8" fmla="*/ 4 w 29"/>
                  <a:gd name="T9" fmla="*/ 19 h 77"/>
                  <a:gd name="T10" fmla="*/ 1 w 29"/>
                  <a:gd name="T11" fmla="*/ 30 h 77"/>
                  <a:gd name="T12" fmla="*/ 0 w 29"/>
                  <a:gd name="T13" fmla="*/ 44 h 77"/>
                  <a:gd name="T14" fmla="*/ 3 w 29"/>
                  <a:gd name="T15" fmla="*/ 60 h 77"/>
                  <a:gd name="T16" fmla="*/ 11 w 29"/>
                  <a:gd name="T17" fmla="*/ 77 h 77"/>
                  <a:gd name="T18" fmla="*/ 15 w 29"/>
                  <a:gd name="T19" fmla="*/ 53 h 77"/>
                  <a:gd name="T20" fmla="*/ 19 w 29"/>
                  <a:gd name="T21" fmla="*/ 37 h 77"/>
                  <a:gd name="T22" fmla="*/ 23 w 29"/>
                  <a:gd name="T23" fmla="*/ 22 h 77"/>
                  <a:gd name="T24" fmla="*/ 29 w 29"/>
                  <a:gd name="T25" fmla="*/ 0 h 7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grpSp>
            <p:nvGrpSpPr>
              <p:cNvPr id="1067" name="Group 15">
                <a:extLst>
                  <a:ext uri="{FF2B5EF4-FFF2-40B4-BE49-F238E27FC236}">
                    <a16:creationId xmlns:a16="http://schemas.microsoft.com/office/drawing/2014/main" id="{637B536E-1F9D-4121-9308-50043B534D73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1068" name="Freeform 16">
                  <a:extLst>
                    <a:ext uri="{FF2B5EF4-FFF2-40B4-BE49-F238E27FC236}">
                      <a16:creationId xmlns:a16="http://schemas.microsoft.com/office/drawing/2014/main" id="{C0D31A58-FCBC-4DBC-B972-63390CF3EE77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>
                    <a:gd name="T0" fmla="*/ 12 w 207"/>
                    <a:gd name="T1" fmla="*/ 44 h 564"/>
                    <a:gd name="T2" fmla="*/ 6 w 207"/>
                    <a:gd name="T3" fmla="*/ 72 h 564"/>
                    <a:gd name="T4" fmla="*/ 3 w 207"/>
                    <a:gd name="T5" fmla="*/ 99 h 564"/>
                    <a:gd name="T6" fmla="*/ 0 w 207"/>
                    <a:gd name="T7" fmla="*/ 125 h 564"/>
                    <a:gd name="T8" fmla="*/ 0 w 207"/>
                    <a:gd name="T9" fmla="*/ 151 h 564"/>
                    <a:gd name="T10" fmla="*/ 3 w 207"/>
                    <a:gd name="T11" fmla="*/ 180 h 564"/>
                    <a:gd name="T12" fmla="*/ 7 w 207"/>
                    <a:gd name="T13" fmla="*/ 211 h 564"/>
                    <a:gd name="T14" fmla="*/ 16 w 207"/>
                    <a:gd name="T15" fmla="*/ 247 h 564"/>
                    <a:gd name="T16" fmla="*/ 29 w 207"/>
                    <a:gd name="T17" fmla="*/ 287 h 564"/>
                    <a:gd name="T18" fmla="*/ 43 w 207"/>
                    <a:gd name="T19" fmla="*/ 325 h 564"/>
                    <a:gd name="T20" fmla="*/ 61 w 207"/>
                    <a:gd name="T21" fmla="*/ 364 h 564"/>
                    <a:gd name="T22" fmla="*/ 83 w 207"/>
                    <a:gd name="T23" fmla="*/ 406 h 564"/>
                    <a:gd name="T24" fmla="*/ 106 w 207"/>
                    <a:gd name="T25" fmla="*/ 446 h 564"/>
                    <a:gd name="T26" fmla="*/ 132 w 207"/>
                    <a:gd name="T27" fmla="*/ 483 h 564"/>
                    <a:gd name="T28" fmla="*/ 157 w 207"/>
                    <a:gd name="T29" fmla="*/ 516 h 564"/>
                    <a:gd name="T30" fmla="*/ 182 w 207"/>
                    <a:gd name="T31" fmla="*/ 544 h 564"/>
                    <a:gd name="T32" fmla="*/ 207 w 207"/>
                    <a:gd name="T33" fmla="*/ 564 h 564"/>
                    <a:gd name="T34" fmla="*/ 160 w 207"/>
                    <a:gd name="T35" fmla="*/ 501 h 564"/>
                    <a:gd name="T36" fmla="*/ 127 w 207"/>
                    <a:gd name="T37" fmla="*/ 448 h 564"/>
                    <a:gd name="T38" fmla="*/ 103 w 207"/>
                    <a:gd name="T39" fmla="*/ 405 h 564"/>
                    <a:gd name="T40" fmla="*/ 87 w 207"/>
                    <a:gd name="T41" fmla="*/ 368 h 564"/>
                    <a:gd name="T42" fmla="*/ 75 w 207"/>
                    <a:gd name="T43" fmla="*/ 337 h 564"/>
                    <a:gd name="T44" fmla="*/ 68 w 207"/>
                    <a:gd name="T45" fmla="*/ 309 h 564"/>
                    <a:gd name="T46" fmla="*/ 63 w 207"/>
                    <a:gd name="T47" fmla="*/ 285 h 564"/>
                    <a:gd name="T48" fmla="*/ 56 w 207"/>
                    <a:gd name="T49" fmla="*/ 261 h 564"/>
                    <a:gd name="T50" fmla="*/ 44 w 207"/>
                    <a:gd name="T51" fmla="*/ 205 h 564"/>
                    <a:gd name="T52" fmla="*/ 41 w 207"/>
                    <a:gd name="T53" fmla="*/ 140 h 564"/>
                    <a:gd name="T54" fmla="*/ 43 w 207"/>
                    <a:gd name="T55" fmla="*/ 68 h 564"/>
                    <a:gd name="T56" fmla="*/ 50 w 207"/>
                    <a:gd name="T57" fmla="*/ 0 h 564"/>
                    <a:gd name="T58" fmla="*/ 12 w 207"/>
                    <a:gd name="T59" fmla="*/ 44 h 564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1069" name="Freeform 17">
                  <a:extLst>
                    <a:ext uri="{FF2B5EF4-FFF2-40B4-BE49-F238E27FC236}">
                      <a16:creationId xmlns:a16="http://schemas.microsoft.com/office/drawing/2014/main" id="{E4A59EA9-60BF-44D0-90C4-E9E9D0279180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>
                    <a:gd name="T0" fmla="*/ 0 w 47"/>
                    <a:gd name="T1" fmla="*/ 19 h 232"/>
                    <a:gd name="T2" fmla="*/ 14 w 47"/>
                    <a:gd name="T3" fmla="*/ 55 h 232"/>
                    <a:gd name="T4" fmla="*/ 22 w 47"/>
                    <a:gd name="T5" fmla="*/ 101 h 232"/>
                    <a:gd name="T6" fmla="*/ 24 w 47"/>
                    <a:gd name="T7" fmla="*/ 159 h 232"/>
                    <a:gd name="T8" fmla="*/ 19 w 47"/>
                    <a:gd name="T9" fmla="*/ 232 h 232"/>
                    <a:gd name="T10" fmla="*/ 45 w 47"/>
                    <a:gd name="T11" fmla="*/ 217 h 232"/>
                    <a:gd name="T12" fmla="*/ 47 w 47"/>
                    <a:gd name="T13" fmla="*/ 178 h 232"/>
                    <a:gd name="T14" fmla="*/ 47 w 47"/>
                    <a:gd name="T15" fmla="*/ 140 h 232"/>
                    <a:gd name="T16" fmla="*/ 45 w 47"/>
                    <a:gd name="T17" fmla="*/ 103 h 232"/>
                    <a:gd name="T18" fmla="*/ 41 w 47"/>
                    <a:gd name="T19" fmla="*/ 71 h 232"/>
                    <a:gd name="T20" fmla="*/ 36 w 47"/>
                    <a:gd name="T21" fmla="*/ 52 h 232"/>
                    <a:gd name="T22" fmla="*/ 29 w 47"/>
                    <a:gd name="T23" fmla="*/ 34 h 232"/>
                    <a:gd name="T24" fmla="*/ 22 w 47"/>
                    <a:gd name="T25" fmla="*/ 17 h 232"/>
                    <a:gd name="T26" fmla="*/ 13 w 47"/>
                    <a:gd name="T27" fmla="*/ 0 h 232"/>
                    <a:gd name="T28" fmla="*/ 0 w 47"/>
                    <a:gd name="T29" fmla="*/ 19 h 232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1070" name="Freeform 18">
                  <a:extLst>
                    <a:ext uri="{FF2B5EF4-FFF2-40B4-BE49-F238E27FC236}">
                      <a16:creationId xmlns:a16="http://schemas.microsoft.com/office/drawing/2014/main" id="{58431531-3788-4C55-90FF-A9922AFB4674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 rot="4200091">
                  <a:off x="196" y="1721"/>
                  <a:ext cx="60" cy="27"/>
                </a:xfrm>
                <a:custGeom>
                  <a:avLst/>
                  <a:gdLst>
                    <a:gd name="T0" fmla="*/ 87 w 87"/>
                    <a:gd name="T1" fmla="*/ 22 h 40"/>
                    <a:gd name="T2" fmla="*/ 77 w 87"/>
                    <a:gd name="T3" fmla="*/ 17 h 40"/>
                    <a:gd name="T4" fmla="*/ 68 w 87"/>
                    <a:gd name="T5" fmla="*/ 12 h 40"/>
                    <a:gd name="T6" fmla="*/ 58 w 87"/>
                    <a:gd name="T7" fmla="*/ 7 h 40"/>
                    <a:gd name="T8" fmla="*/ 47 w 87"/>
                    <a:gd name="T9" fmla="*/ 5 h 40"/>
                    <a:gd name="T10" fmla="*/ 37 w 87"/>
                    <a:gd name="T11" fmla="*/ 3 h 40"/>
                    <a:gd name="T12" fmla="*/ 26 w 87"/>
                    <a:gd name="T13" fmla="*/ 2 h 40"/>
                    <a:gd name="T14" fmla="*/ 13 w 87"/>
                    <a:gd name="T15" fmla="*/ 0 h 40"/>
                    <a:gd name="T16" fmla="*/ 0 w 87"/>
                    <a:gd name="T17" fmla="*/ 2 h 40"/>
                    <a:gd name="T18" fmla="*/ 6 w 87"/>
                    <a:gd name="T19" fmla="*/ 6 h 40"/>
                    <a:gd name="T20" fmla="*/ 14 w 87"/>
                    <a:gd name="T21" fmla="*/ 10 h 40"/>
                    <a:gd name="T22" fmla="*/ 22 w 87"/>
                    <a:gd name="T23" fmla="*/ 14 h 40"/>
                    <a:gd name="T24" fmla="*/ 33 w 87"/>
                    <a:gd name="T25" fmla="*/ 18 h 40"/>
                    <a:gd name="T26" fmla="*/ 42 w 87"/>
                    <a:gd name="T27" fmla="*/ 22 h 40"/>
                    <a:gd name="T28" fmla="*/ 52 w 87"/>
                    <a:gd name="T29" fmla="*/ 27 h 40"/>
                    <a:gd name="T30" fmla="*/ 64 w 87"/>
                    <a:gd name="T31" fmla="*/ 33 h 40"/>
                    <a:gd name="T32" fmla="*/ 74 w 87"/>
                    <a:gd name="T33" fmla="*/ 40 h 40"/>
                    <a:gd name="T34" fmla="*/ 87 w 87"/>
                    <a:gd name="T35" fmla="*/ 22 h 40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</p:grpSp>
        </p:grpSp>
        <p:grpSp>
          <p:nvGrpSpPr>
            <p:cNvPr id="1036" name="Group 19">
              <a:extLst>
                <a:ext uri="{FF2B5EF4-FFF2-40B4-BE49-F238E27FC236}">
                  <a16:creationId xmlns:a16="http://schemas.microsoft.com/office/drawing/2014/main" id="{29931568-9C91-441E-8533-C525251A8B0F}"/>
                </a:ext>
              </a:extLst>
            </p:cNvPr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1059" name="Freeform 20">
                <a:extLst>
                  <a:ext uri="{FF2B5EF4-FFF2-40B4-BE49-F238E27FC236}">
                    <a16:creationId xmlns:a16="http://schemas.microsoft.com/office/drawing/2014/main" id="{AF4F67CD-DAEF-4AA3-B7FE-FA546E78D2E3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60" name="Freeform 21">
                <a:extLst>
                  <a:ext uri="{FF2B5EF4-FFF2-40B4-BE49-F238E27FC236}">
                    <a16:creationId xmlns:a16="http://schemas.microsoft.com/office/drawing/2014/main" id="{7C2155CA-1B4C-401B-ACC7-2C4F4B851DC8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6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61" name="Freeform 22">
                <a:extLst>
                  <a:ext uri="{FF2B5EF4-FFF2-40B4-BE49-F238E27FC236}">
                    <a16:creationId xmlns:a16="http://schemas.microsoft.com/office/drawing/2014/main" id="{6D957B6B-D85F-4461-98F6-A4709C728CB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1037" name="Group 23">
              <a:extLst>
                <a:ext uri="{FF2B5EF4-FFF2-40B4-BE49-F238E27FC236}">
                  <a16:creationId xmlns:a16="http://schemas.microsoft.com/office/drawing/2014/main" id="{3389B74C-2AC7-4A53-8123-359AF061EBD6}"/>
                </a:ext>
              </a:extLst>
            </p:cNvPr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1056" name="Freeform 24">
                <a:extLst>
                  <a:ext uri="{FF2B5EF4-FFF2-40B4-BE49-F238E27FC236}">
                    <a16:creationId xmlns:a16="http://schemas.microsoft.com/office/drawing/2014/main" id="{166089F7-BB1B-44CE-940F-0DA364D14A1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57" name="Freeform 25">
                <a:extLst>
                  <a:ext uri="{FF2B5EF4-FFF2-40B4-BE49-F238E27FC236}">
                    <a16:creationId xmlns:a16="http://schemas.microsoft.com/office/drawing/2014/main" id="{65CDD1BA-038A-4346-AEBF-BDB303667886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58" name="Freeform 26">
                <a:extLst>
                  <a:ext uri="{FF2B5EF4-FFF2-40B4-BE49-F238E27FC236}">
                    <a16:creationId xmlns:a16="http://schemas.microsoft.com/office/drawing/2014/main" id="{7AFD5ACB-AD0F-46A0-B62F-F48FB5EEA12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grpSp>
          <p:nvGrpSpPr>
            <p:cNvPr id="1038" name="Group 27">
              <a:extLst>
                <a:ext uri="{FF2B5EF4-FFF2-40B4-BE49-F238E27FC236}">
                  <a16:creationId xmlns:a16="http://schemas.microsoft.com/office/drawing/2014/main" id="{5C23B7AE-B855-49D6-908D-F6F7C19373D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1053" name="Freeform 28">
                <a:extLst>
                  <a:ext uri="{FF2B5EF4-FFF2-40B4-BE49-F238E27FC236}">
                    <a16:creationId xmlns:a16="http://schemas.microsoft.com/office/drawing/2014/main" id="{224AE40C-851A-4CCC-AD03-8161F40697B0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54" name="Freeform 29">
                <a:extLst>
                  <a:ext uri="{FF2B5EF4-FFF2-40B4-BE49-F238E27FC236}">
                    <a16:creationId xmlns:a16="http://schemas.microsoft.com/office/drawing/2014/main" id="{498EDD5D-D4C4-408F-951F-FE3B77B25DA1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1055" name="Freeform 30">
                <a:extLst>
                  <a:ext uri="{FF2B5EF4-FFF2-40B4-BE49-F238E27FC236}">
                    <a16:creationId xmlns:a16="http://schemas.microsoft.com/office/drawing/2014/main" id="{F4BFFF3B-94C4-4257-96F1-7482BD41C5FE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sp>
          <p:nvSpPr>
            <p:cNvPr id="1039" name="Freeform 31">
              <a:extLst>
                <a:ext uri="{FF2B5EF4-FFF2-40B4-BE49-F238E27FC236}">
                  <a16:creationId xmlns:a16="http://schemas.microsoft.com/office/drawing/2014/main" id="{0492647B-4F9C-43EF-A526-9ACC72155F1C}"/>
                </a:ext>
              </a:extLst>
            </p:cNvPr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>
                <a:gd name="T0" fmla="*/ 1 w 699"/>
                <a:gd name="T1" fmla="*/ 392 h 756"/>
                <a:gd name="T2" fmla="*/ 3 w 699"/>
                <a:gd name="T3" fmla="*/ 252 h 756"/>
                <a:gd name="T4" fmla="*/ 21 w 699"/>
                <a:gd name="T5" fmla="*/ 210 h 756"/>
                <a:gd name="T6" fmla="*/ 29 w 699"/>
                <a:gd name="T7" fmla="*/ 182 h 756"/>
                <a:gd name="T8" fmla="*/ 39 w 699"/>
                <a:gd name="T9" fmla="*/ 154 h 756"/>
                <a:gd name="T10" fmla="*/ 51 w 699"/>
                <a:gd name="T11" fmla="*/ 138 h 756"/>
                <a:gd name="T12" fmla="*/ 111 w 699"/>
                <a:gd name="T13" fmla="*/ 74 h 756"/>
                <a:gd name="T14" fmla="*/ 169 w 699"/>
                <a:gd name="T15" fmla="*/ 30 h 756"/>
                <a:gd name="T16" fmla="*/ 225 w 699"/>
                <a:gd name="T17" fmla="*/ 10 h 756"/>
                <a:gd name="T18" fmla="*/ 249 w 699"/>
                <a:gd name="T19" fmla="*/ 4 h 756"/>
                <a:gd name="T20" fmla="*/ 265 w 699"/>
                <a:gd name="T21" fmla="*/ 0 h 756"/>
                <a:gd name="T22" fmla="*/ 357 w 699"/>
                <a:gd name="T23" fmla="*/ 2 h 756"/>
                <a:gd name="T24" fmla="*/ 385 w 699"/>
                <a:gd name="T25" fmla="*/ 6 h 756"/>
                <a:gd name="T26" fmla="*/ 489 w 699"/>
                <a:gd name="T27" fmla="*/ 40 h 756"/>
                <a:gd name="T28" fmla="*/ 619 w 699"/>
                <a:gd name="T29" fmla="*/ 128 h 756"/>
                <a:gd name="T30" fmla="*/ 653 w 699"/>
                <a:gd name="T31" fmla="*/ 178 h 756"/>
                <a:gd name="T32" fmla="*/ 693 w 699"/>
                <a:gd name="T33" fmla="*/ 322 h 756"/>
                <a:gd name="T34" fmla="*/ 687 w 699"/>
                <a:gd name="T35" fmla="*/ 434 h 756"/>
                <a:gd name="T36" fmla="*/ 665 w 699"/>
                <a:gd name="T37" fmla="*/ 538 h 756"/>
                <a:gd name="T38" fmla="*/ 639 w 699"/>
                <a:gd name="T39" fmla="*/ 564 h 756"/>
                <a:gd name="T40" fmla="*/ 631 w 699"/>
                <a:gd name="T41" fmla="*/ 580 h 756"/>
                <a:gd name="T42" fmla="*/ 607 w 699"/>
                <a:gd name="T43" fmla="*/ 588 h 756"/>
                <a:gd name="T44" fmla="*/ 473 w 699"/>
                <a:gd name="T45" fmla="*/ 664 h 756"/>
                <a:gd name="T46" fmla="*/ 449 w 699"/>
                <a:gd name="T47" fmla="*/ 678 h 756"/>
                <a:gd name="T48" fmla="*/ 405 w 699"/>
                <a:gd name="T49" fmla="*/ 684 h 756"/>
                <a:gd name="T50" fmla="*/ 375 w 699"/>
                <a:gd name="T51" fmla="*/ 690 h 756"/>
                <a:gd name="T52" fmla="*/ 267 w 699"/>
                <a:gd name="T53" fmla="*/ 684 h 756"/>
                <a:gd name="T54" fmla="*/ 259 w 699"/>
                <a:gd name="T55" fmla="*/ 722 h 756"/>
                <a:gd name="T56" fmla="*/ 241 w 699"/>
                <a:gd name="T57" fmla="*/ 756 h 756"/>
                <a:gd name="T58" fmla="*/ 185 w 699"/>
                <a:gd name="T59" fmla="*/ 728 h 756"/>
                <a:gd name="T60" fmla="*/ 163 w 699"/>
                <a:gd name="T61" fmla="*/ 720 h 756"/>
                <a:gd name="T62" fmla="*/ 151 w 699"/>
                <a:gd name="T63" fmla="*/ 716 h 756"/>
                <a:gd name="T64" fmla="*/ 195 w 699"/>
                <a:gd name="T65" fmla="*/ 674 h 756"/>
                <a:gd name="T66" fmla="*/ 211 w 699"/>
                <a:gd name="T67" fmla="*/ 644 h 756"/>
                <a:gd name="T68" fmla="*/ 209 w 699"/>
                <a:gd name="T69" fmla="*/ 626 h 756"/>
                <a:gd name="T70" fmla="*/ 195 w 699"/>
                <a:gd name="T71" fmla="*/ 620 h 756"/>
                <a:gd name="T72" fmla="*/ 165 w 699"/>
                <a:gd name="T73" fmla="*/ 596 h 756"/>
                <a:gd name="T74" fmla="*/ 99 w 699"/>
                <a:gd name="T75" fmla="*/ 534 h 756"/>
                <a:gd name="T76" fmla="*/ 61 w 699"/>
                <a:gd name="T77" fmla="*/ 506 h 756"/>
                <a:gd name="T78" fmla="*/ 23 w 699"/>
                <a:gd name="T79" fmla="*/ 470 h 756"/>
                <a:gd name="T80" fmla="*/ 7 w 699"/>
                <a:gd name="T81" fmla="*/ 434 h 756"/>
                <a:gd name="T82" fmla="*/ 5 w 699"/>
                <a:gd name="T83" fmla="*/ 396 h 756"/>
                <a:gd name="T84" fmla="*/ 1 w 699"/>
                <a:gd name="T85" fmla="*/ 392 h 75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0" name="Freeform 32">
              <a:extLst>
                <a:ext uri="{FF2B5EF4-FFF2-40B4-BE49-F238E27FC236}">
                  <a16:creationId xmlns:a16="http://schemas.microsoft.com/office/drawing/2014/main" id="{66517063-C6B5-439F-A31B-4F524CE74EC9}"/>
                </a:ext>
              </a:extLst>
            </p:cNvPr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>
                <a:gd name="T0" fmla="*/ 0 w 109"/>
                <a:gd name="T1" fmla="*/ 0 h 156"/>
                <a:gd name="T2" fmla="*/ 5 w 109"/>
                <a:gd name="T3" fmla="*/ 1 h 156"/>
                <a:gd name="T4" fmla="*/ 18 w 109"/>
                <a:gd name="T5" fmla="*/ 5 h 156"/>
                <a:gd name="T6" fmla="*/ 37 w 109"/>
                <a:gd name="T7" fmla="*/ 12 h 156"/>
                <a:gd name="T8" fmla="*/ 58 w 109"/>
                <a:gd name="T9" fmla="*/ 24 h 156"/>
                <a:gd name="T10" fmla="*/ 78 w 109"/>
                <a:gd name="T11" fmla="*/ 44 h 156"/>
                <a:gd name="T12" fmla="*/ 96 w 109"/>
                <a:gd name="T13" fmla="*/ 71 h 156"/>
                <a:gd name="T14" fmla="*/ 107 w 109"/>
                <a:gd name="T15" fmla="*/ 108 h 156"/>
                <a:gd name="T16" fmla="*/ 109 w 109"/>
                <a:gd name="T17" fmla="*/ 156 h 156"/>
                <a:gd name="T18" fmla="*/ 105 w 109"/>
                <a:gd name="T19" fmla="*/ 156 h 156"/>
                <a:gd name="T20" fmla="*/ 99 w 109"/>
                <a:gd name="T21" fmla="*/ 156 h 156"/>
                <a:gd name="T22" fmla="*/ 93 w 109"/>
                <a:gd name="T23" fmla="*/ 156 h 156"/>
                <a:gd name="T24" fmla="*/ 87 w 109"/>
                <a:gd name="T25" fmla="*/ 154 h 156"/>
                <a:gd name="T26" fmla="*/ 81 w 109"/>
                <a:gd name="T27" fmla="*/ 153 h 156"/>
                <a:gd name="T28" fmla="*/ 74 w 109"/>
                <a:gd name="T29" fmla="*/ 150 h 156"/>
                <a:gd name="T30" fmla="*/ 66 w 109"/>
                <a:gd name="T31" fmla="*/ 145 h 156"/>
                <a:gd name="T32" fmla="*/ 58 w 109"/>
                <a:gd name="T33" fmla="*/ 139 h 156"/>
                <a:gd name="T34" fmla="*/ 53 w 109"/>
                <a:gd name="T35" fmla="*/ 126 h 156"/>
                <a:gd name="T36" fmla="*/ 53 w 109"/>
                <a:gd name="T37" fmla="*/ 111 h 156"/>
                <a:gd name="T38" fmla="*/ 56 w 109"/>
                <a:gd name="T39" fmla="*/ 96 h 156"/>
                <a:gd name="T40" fmla="*/ 59 w 109"/>
                <a:gd name="T41" fmla="*/ 80 h 156"/>
                <a:gd name="T42" fmla="*/ 56 w 109"/>
                <a:gd name="T43" fmla="*/ 62 h 156"/>
                <a:gd name="T44" fmla="*/ 48 w 109"/>
                <a:gd name="T45" fmla="*/ 43 h 156"/>
                <a:gd name="T46" fmla="*/ 31 w 109"/>
                <a:gd name="T47" fmla="*/ 23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1" name="Freeform 33">
              <a:extLst>
                <a:ext uri="{FF2B5EF4-FFF2-40B4-BE49-F238E27FC236}">
                  <a16:creationId xmlns:a16="http://schemas.microsoft.com/office/drawing/2014/main" id="{FA1B1675-9BDB-4FB5-A935-EBB54FB9B213}"/>
                </a:ext>
              </a:extLst>
            </p:cNvPr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6 w 54"/>
                <a:gd name="T5" fmla="*/ 3 h 40"/>
                <a:gd name="T6" fmla="*/ 13 w 54"/>
                <a:gd name="T7" fmla="*/ 8 h 40"/>
                <a:gd name="T8" fmla="*/ 21 w 54"/>
                <a:gd name="T9" fmla="*/ 12 h 40"/>
                <a:gd name="T10" fmla="*/ 29 w 54"/>
                <a:gd name="T11" fmla="*/ 15 h 40"/>
                <a:gd name="T12" fmla="*/ 38 w 54"/>
                <a:gd name="T13" fmla="*/ 17 h 40"/>
                <a:gd name="T14" fmla="*/ 46 w 54"/>
                <a:gd name="T15" fmla="*/ 18 h 40"/>
                <a:gd name="T16" fmla="*/ 54 w 54"/>
                <a:gd name="T17" fmla="*/ 16 h 40"/>
                <a:gd name="T18" fmla="*/ 53 w 54"/>
                <a:gd name="T19" fmla="*/ 25 h 40"/>
                <a:gd name="T20" fmla="*/ 50 w 54"/>
                <a:gd name="T21" fmla="*/ 33 h 40"/>
                <a:gd name="T22" fmla="*/ 44 w 54"/>
                <a:gd name="T23" fmla="*/ 38 h 40"/>
                <a:gd name="T24" fmla="*/ 37 w 54"/>
                <a:gd name="T25" fmla="*/ 40 h 40"/>
                <a:gd name="T26" fmla="*/ 28 w 54"/>
                <a:gd name="T27" fmla="*/ 39 h 40"/>
                <a:gd name="T28" fmla="*/ 19 w 54"/>
                <a:gd name="T29" fmla="*/ 32 h 40"/>
                <a:gd name="T30" fmla="*/ 10 w 54"/>
                <a:gd name="T31" fmla="*/ 20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2" name="Freeform 34">
              <a:extLst>
                <a:ext uri="{FF2B5EF4-FFF2-40B4-BE49-F238E27FC236}">
                  <a16:creationId xmlns:a16="http://schemas.microsoft.com/office/drawing/2014/main" id="{50A547A2-C9A9-4CA9-B93B-88636985090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>
                <a:gd name="T0" fmla="*/ 0 w 118"/>
                <a:gd name="T1" fmla="*/ 0 h 209"/>
                <a:gd name="T2" fmla="*/ 6 w 118"/>
                <a:gd name="T3" fmla="*/ 8 h 209"/>
                <a:gd name="T4" fmla="*/ 15 w 118"/>
                <a:gd name="T5" fmla="*/ 19 h 209"/>
                <a:gd name="T6" fmla="*/ 26 w 118"/>
                <a:gd name="T7" fmla="*/ 33 h 209"/>
                <a:gd name="T8" fmla="*/ 38 w 118"/>
                <a:gd name="T9" fmla="*/ 51 h 209"/>
                <a:gd name="T10" fmla="*/ 54 w 118"/>
                <a:gd name="T11" fmla="*/ 72 h 209"/>
                <a:gd name="T12" fmla="*/ 67 w 118"/>
                <a:gd name="T13" fmla="*/ 94 h 209"/>
                <a:gd name="T14" fmla="*/ 79 w 118"/>
                <a:gd name="T15" fmla="*/ 119 h 209"/>
                <a:gd name="T16" fmla="*/ 87 w 118"/>
                <a:gd name="T17" fmla="*/ 146 h 209"/>
                <a:gd name="T18" fmla="*/ 94 w 118"/>
                <a:gd name="T19" fmla="*/ 175 h 209"/>
                <a:gd name="T20" fmla="*/ 91 w 118"/>
                <a:gd name="T21" fmla="*/ 209 h 209"/>
                <a:gd name="T22" fmla="*/ 118 w 118"/>
                <a:gd name="T23" fmla="*/ 209 h 209"/>
                <a:gd name="T24" fmla="*/ 117 w 118"/>
                <a:gd name="T25" fmla="*/ 177 h 209"/>
                <a:gd name="T26" fmla="*/ 104 w 118"/>
                <a:gd name="T27" fmla="*/ 119 h 209"/>
                <a:gd name="T28" fmla="*/ 82 w 118"/>
                <a:gd name="T29" fmla="*/ 69 h 209"/>
                <a:gd name="T30" fmla="*/ 47 w 118"/>
                <a:gd name="T31" fmla="*/ 27 h 209"/>
                <a:gd name="T32" fmla="*/ 0 w 118"/>
                <a:gd name="T33" fmla="*/ 0 h 20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3" name="Freeform 35">
              <a:extLst>
                <a:ext uri="{FF2B5EF4-FFF2-40B4-BE49-F238E27FC236}">
                  <a16:creationId xmlns:a16="http://schemas.microsoft.com/office/drawing/2014/main" id="{4A9E6DFD-5486-4F0E-86B3-4AC4B5543E6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>
                <a:gd name="T0" fmla="*/ 103 w 130"/>
                <a:gd name="T1" fmla="*/ 0 h 128"/>
                <a:gd name="T2" fmla="*/ 130 w 130"/>
                <a:gd name="T3" fmla="*/ 128 h 128"/>
                <a:gd name="T4" fmla="*/ 125 w 130"/>
                <a:gd name="T5" fmla="*/ 126 h 128"/>
                <a:gd name="T6" fmla="*/ 111 w 130"/>
                <a:gd name="T7" fmla="*/ 121 h 128"/>
                <a:gd name="T8" fmla="*/ 92 w 130"/>
                <a:gd name="T9" fmla="*/ 111 h 128"/>
                <a:gd name="T10" fmla="*/ 68 w 130"/>
                <a:gd name="T11" fmla="*/ 103 h 128"/>
                <a:gd name="T12" fmla="*/ 41 w 130"/>
                <a:gd name="T13" fmla="*/ 94 h 128"/>
                <a:gd name="T14" fmla="*/ 19 w 130"/>
                <a:gd name="T15" fmla="*/ 90 h 128"/>
                <a:gd name="T16" fmla="*/ 0 w 130"/>
                <a:gd name="T17" fmla="*/ 93 h 128"/>
                <a:gd name="T18" fmla="*/ 0 w 130"/>
                <a:gd name="T19" fmla="*/ 72 h 128"/>
                <a:gd name="T20" fmla="*/ 12 w 130"/>
                <a:gd name="T21" fmla="*/ 70 h 128"/>
                <a:gd name="T22" fmla="*/ 24 w 130"/>
                <a:gd name="T23" fmla="*/ 66 h 128"/>
                <a:gd name="T24" fmla="*/ 38 w 130"/>
                <a:gd name="T25" fmla="*/ 66 h 128"/>
                <a:gd name="T26" fmla="*/ 51 w 130"/>
                <a:gd name="T27" fmla="*/ 67 h 128"/>
                <a:gd name="T28" fmla="*/ 65 w 130"/>
                <a:gd name="T29" fmla="*/ 70 h 128"/>
                <a:gd name="T30" fmla="*/ 78 w 130"/>
                <a:gd name="T31" fmla="*/ 78 h 128"/>
                <a:gd name="T32" fmla="*/ 81 w 130"/>
                <a:gd name="T33" fmla="*/ 74 h 128"/>
                <a:gd name="T34" fmla="*/ 81 w 130"/>
                <a:gd name="T35" fmla="*/ 58 h 128"/>
                <a:gd name="T36" fmla="*/ 82 w 130"/>
                <a:gd name="T37" fmla="*/ 37 h 128"/>
                <a:gd name="T38" fmla="*/ 82 w 130"/>
                <a:gd name="T39" fmla="*/ 29 h 128"/>
                <a:gd name="T40" fmla="*/ 80 w 130"/>
                <a:gd name="T41" fmla="*/ 29 h 128"/>
                <a:gd name="T42" fmla="*/ 77 w 130"/>
                <a:gd name="T43" fmla="*/ 27 h 128"/>
                <a:gd name="T44" fmla="*/ 76 w 130"/>
                <a:gd name="T45" fmla="*/ 22 h 128"/>
                <a:gd name="T46" fmla="*/ 75 w 130"/>
                <a:gd name="T47" fmla="*/ 19 h 128"/>
                <a:gd name="T48" fmla="*/ 76 w 130"/>
                <a:gd name="T49" fmla="*/ 15 h 128"/>
                <a:gd name="T50" fmla="*/ 79 w 130"/>
                <a:gd name="T51" fmla="*/ 10 h 128"/>
                <a:gd name="T52" fmla="*/ 89 w 130"/>
                <a:gd name="T53" fmla="*/ 6 h 128"/>
                <a:gd name="T54" fmla="*/ 103 w 130"/>
                <a:gd name="T55" fmla="*/ 0 h 12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4" name="Freeform 36">
              <a:extLst>
                <a:ext uri="{FF2B5EF4-FFF2-40B4-BE49-F238E27FC236}">
                  <a16:creationId xmlns:a16="http://schemas.microsoft.com/office/drawing/2014/main" id="{71DBE1FC-84BE-4E90-8F46-EC2EBBCC0CEA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>
                <a:gd name="T0" fmla="*/ 37 w 47"/>
                <a:gd name="T1" fmla="*/ 0 h 86"/>
                <a:gd name="T2" fmla="*/ 15 w 47"/>
                <a:gd name="T3" fmla="*/ 37 h 86"/>
                <a:gd name="T4" fmla="*/ 0 w 47"/>
                <a:gd name="T5" fmla="*/ 59 h 86"/>
                <a:gd name="T6" fmla="*/ 0 w 47"/>
                <a:gd name="T7" fmla="*/ 86 h 86"/>
                <a:gd name="T8" fmla="*/ 8 w 47"/>
                <a:gd name="T9" fmla="*/ 82 h 86"/>
                <a:gd name="T10" fmla="*/ 20 w 47"/>
                <a:gd name="T11" fmla="*/ 73 h 86"/>
                <a:gd name="T12" fmla="*/ 33 w 47"/>
                <a:gd name="T13" fmla="*/ 63 h 86"/>
                <a:gd name="T14" fmla="*/ 42 w 47"/>
                <a:gd name="T15" fmla="*/ 51 h 86"/>
                <a:gd name="T16" fmla="*/ 47 w 47"/>
                <a:gd name="T17" fmla="*/ 36 h 86"/>
                <a:gd name="T18" fmla="*/ 46 w 47"/>
                <a:gd name="T19" fmla="*/ 19 h 86"/>
                <a:gd name="T20" fmla="*/ 37 w 47"/>
                <a:gd name="T21" fmla="*/ 0 h 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5" name="Freeform 37">
              <a:extLst>
                <a:ext uri="{FF2B5EF4-FFF2-40B4-BE49-F238E27FC236}">
                  <a16:creationId xmlns:a16="http://schemas.microsoft.com/office/drawing/2014/main" id="{352059E7-C965-433B-AE5C-4149D5D90048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>
                <a:gd name="T0" fmla="*/ 0 w 497"/>
                <a:gd name="T1" fmla="*/ 13 h 740"/>
                <a:gd name="T2" fmla="*/ 41 w 497"/>
                <a:gd name="T3" fmla="*/ 4 h 740"/>
                <a:gd name="T4" fmla="*/ 101 w 497"/>
                <a:gd name="T5" fmla="*/ 0 h 740"/>
                <a:gd name="T6" fmla="*/ 170 w 497"/>
                <a:gd name="T7" fmla="*/ 4 h 740"/>
                <a:gd name="T8" fmla="*/ 248 w 497"/>
                <a:gd name="T9" fmla="*/ 21 h 740"/>
                <a:gd name="T10" fmla="*/ 323 w 497"/>
                <a:gd name="T11" fmla="*/ 50 h 740"/>
                <a:gd name="T12" fmla="*/ 382 w 497"/>
                <a:gd name="T13" fmla="*/ 90 h 740"/>
                <a:gd name="T14" fmla="*/ 428 w 497"/>
                <a:gd name="T15" fmla="*/ 141 h 740"/>
                <a:gd name="T16" fmla="*/ 463 w 497"/>
                <a:gd name="T17" fmla="*/ 199 h 740"/>
                <a:gd name="T18" fmla="*/ 485 w 497"/>
                <a:gd name="T19" fmla="*/ 262 h 740"/>
                <a:gd name="T20" fmla="*/ 496 w 497"/>
                <a:gd name="T21" fmla="*/ 327 h 740"/>
                <a:gd name="T22" fmla="*/ 497 w 497"/>
                <a:gd name="T23" fmla="*/ 396 h 740"/>
                <a:gd name="T24" fmla="*/ 487 w 497"/>
                <a:gd name="T25" fmla="*/ 462 h 740"/>
                <a:gd name="T26" fmla="*/ 470 w 497"/>
                <a:gd name="T27" fmla="*/ 527 h 740"/>
                <a:gd name="T28" fmla="*/ 443 w 497"/>
                <a:gd name="T29" fmla="*/ 586 h 740"/>
                <a:gd name="T30" fmla="*/ 406 w 497"/>
                <a:gd name="T31" fmla="*/ 639 h 740"/>
                <a:gd name="T32" fmla="*/ 364 w 497"/>
                <a:gd name="T33" fmla="*/ 683 h 740"/>
                <a:gd name="T34" fmla="*/ 315 w 497"/>
                <a:gd name="T35" fmla="*/ 715 h 740"/>
                <a:gd name="T36" fmla="*/ 259 w 497"/>
                <a:gd name="T37" fmla="*/ 736 h 740"/>
                <a:gd name="T38" fmla="*/ 198 w 497"/>
                <a:gd name="T39" fmla="*/ 740 h 740"/>
                <a:gd name="T40" fmla="*/ 131 w 497"/>
                <a:gd name="T41" fmla="*/ 727 h 740"/>
                <a:gd name="T42" fmla="*/ 167 w 497"/>
                <a:gd name="T43" fmla="*/ 728 h 740"/>
                <a:gd name="T44" fmla="*/ 204 w 497"/>
                <a:gd name="T45" fmla="*/ 718 h 740"/>
                <a:gd name="T46" fmla="*/ 238 w 497"/>
                <a:gd name="T47" fmla="*/ 700 h 740"/>
                <a:gd name="T48" fmla="*/ 272 w 497"/>
                <a:gd name="T49" fmla="*/ 670 h 740"/>
                <a:gd name="T50" fmla="*/ 304 w 497"/>
                <a:gd name="T51" fmla="*/ 635 h 740"/>
                <a:gd name="T52" fmla="*/ 333 w 497"/>
                <a:gd name="T53" fmla="*/ 594 h 740"/>
                <a:gd name="T54" fmla="*/ 358 w 497"/>
                <a:gd name="T55" fmla="*/ 549 h 740"/>
                <a:gd name="T56" fmla="*/ 381 w 497"/>
                <a:gd name="T57" fmla="*/ 500 h 740"/>
                <a:gd name="T58" fmla="*/ 396 w 497"/>
                <a:gd name="T59" fmla="*/ 449 h 740"/>
                <a:gd name="T60" fmla="*/ 408 w 497"/>
                <a:gd name="T61" fmla="*/ 397 h 740"/>
                <a:gd name="T62" fmla="*/ 414 w 497"/>
                <a:gd name="T63" fmla="*/ 346 h 740"/>
                <a:gd name="T64" fmla="*/ 412 w 497"/>
                <a:gd name="T65" fmla="*/ 296 h 740"/>
                <a:gd name="T66" fmla="*/ 402 w 497"/>
                <a:gd name="T67" fmla="*/ 251 h 740"/>
                <a:gd name="T68" fmla="*/ 384 w 497"/>
                <a:gd name="T69" fmla="*/ 208 h 740"/>
                <a:gd name="T70" fmla="*/ 357 w 497"/>
                <a:gd name="T71" fmla="*/ 172 h 740"/>
                <a:gd name="T72" fmla="*/ 320 w 497"/>
                <a:gd name="T73" fmla="*/ 142 h 740"/>
                <a:gd name="T74" fmla="*/ 260 w 497"/>
                <a:gd name="T75" fmla="*/ 107 h 740"/>
                <a:gd name="T76" fmla="*/ 203 w 497"/>
                <a:gd name="T77" fmla="*/ 82 h 740"/>
                <a:gd name="T78" fmla="*/ 154 w 497"/>
                <a:gd name="T79" fmla="*/ 65 h 740"/>
                <a:gd name="T80" fmla="*/ 108 w 497"/>
                <a:gd name="T81" fmla="*/ 56 h 740"/>
                <a:gd name="T82" fmla="*/ 68 w 497"/>
                <a:gd name="T83" fmla="*/ 55 h 740"/>
                <a:gd name="T84" fmla="*/ 32 w 497"/>
                <a:gd name="T85" fmla="*/ 61 h 740"/>
                <a:gd name="T86" fmla="*/ 0 w 497"/>
                <a:gd name="T87" fmla="*/ 70 h 740"/>
                <a:gd name="T88" fmla="*/ 0 w 497"/>
                <a:gd name="T89" fmla="*/ 13 h 74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6" name="Freeform 38">
              <a:extLst>
                <a:ext uri="{FF2B5EF4-FFF2-40B4-BE49-F238E27FC236}">
                  <a16:creationId xmlns:a16="http://schemas.microsoft.com/office/drawing/2014/main" id="{DD475D03-FE3D-4F06-B58C-BD518A5ADD7E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25 h 237"/>
                <a:gd name="T4" fmla="*/ 3 w 257"/>
                <a:gd name="T5" fmla="*/ 50 h 237"/>
                <a:gd name="T6" fmla="*/ 6 w 257"/>
                <a:gd name="T7" fmla="*/ 75 h 237"/>
                <a:gd name="T8" fmla="*/ 11 w 257"/>
                <a:gd name="T9" fmla="*/ 98 h 237"/>
                <a:gd name="T10" fmla="*/ 18 w 257"/>
                <a:gd name="T11" fmla="*/ 119 h 237"/>
                <a:gd name="T12" fmla="*/ 27 w 257"/>
                <a:gd name="T13" fmla="*/ 141 h 237"/>
                <a:gd name="T14" fmla="*/ 38 w 257"/>
                <a:gd name="T15" fmla="*/ 161 h 237"/>
                <a:gd name="T16" fmla="*/ 51 w 257"/>
                <a:gd name="T17" fmla="*/ 178 h 237"/>
                <a:gd name="T18" fmla="*/ 67 w 257"/>
                <a:gd name="T19" fmla="*/ 194 h 237"/>
                <a:gd name="T20" fmla="*/ 86 w 257"/>
                <a:gd name="T21" fmla="*/ 208 h 237"/>
                <a:gd name="T22" fmla="*/ 106 w 257"/>
                <a:gd name="T23" fmla="*/ 219 h 237"/>
                <a:gd name="T24" fmla="*/ 131 w 257"/>
                <a:gd name="T25" fmla="*/ 228 h 237"/>
                <a:gd name="T26" fmla="*/ 158 w 257"/>
                <a:gd name="T27" fmla="*/ 234 h 237"/>
                <a:gd name="T28" fmla="*/ 188 w 257"/>
                <a:gd name="T29" fmla="*/ 237 h 237"/>
                <a:gd name="T30" fmla="*/ 220 w 257"/>
                <a:gd name="T31" fmla="*/ 236 h 237"/>
                <a:gd name="T32" fmla="*/ 257 w 257"/>
                <a:gd name="T33" fmla="*/ 232 h 237"/>
                <a:gd name="T34" fmla="*/ 224 w 257"/>
                <a:gd name="T35" fmla="*/ 227 h 237"/>
                <a:gd name="T36" fmla="*/ 195 w 257"/>
                <a:gd name="T37" fmla="*/ 220 h 237"/>
                <a:gd name="T38" fmla="*/ 170 w 257"/>
                <a:gd name="T39" fmla="*/ 212 h 237"/>
                <a:gd name="T40" fmla="*/ 148 w 257"/>
                <a:gd name="T41" fmla="*/ 204 h 237"/>
                <a:gd name="T42" fmla="*/ 128 w 257"/>
                <a:gd name="T43" fmla="*/ 193 h 237"/>
                <a:gd name="T44" fmla="*/ 112 w 257"/>
                <a:gd name="T45" fmla="*/ 182 h 237"/>
                <a:gd name="T46" fmla="*/ 97 w 257"/>
                <a:gd name="T47" fmla="*/ 169 h 237"/>
                <a:gd name="T48" fmla="*/ 84 w 257"/>
                <a:gd name="T49" fmla="*/ 155 h 237"/>
                <a:gd name="T50" fmla="*/ 72 w 257"/>
                <a:gd name="T51" fmla="*/ 141 h 237"/>
                <a:gd name="T52" fmla="*/ 61 w 257"/>
                <a:gd name="T53" fmla="*/ 125 h 237"/>
                <a:gd name="T54" fmla="*/ 52 w 257"/>
                <a:gd name="T55" fmla="*/ 107 h 237"/>
                <a:gd name="T56" fmla="*/ 43 w 257"/>
                <a:gd name="T57" fmla="*/ 88 h 237"/>
                <a:gd name="T58" fmla="*/ 33 w 257"/>
                <a:gd name="T59" fmla="*/ 69 h 237"/>
                <a:gd name="T60" fmla="*/ 23 w 257"/>
                <a:gd name="T61" fmla="*/ 47 h 237"/>
                <a:gd name="T62" fmla="*/ 12 w 257"/>
                <a:gd name="T63" fmla="*/ 24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7" name="Freeform 39">
              <a:extLst>
                <a:ext uri="{FF2B5EF4-FFF2-40B4-BE49-F238E27FC236}">
                  <a16:creationId xmlns:a16="http://schemas.microsoft.com/office/drawing/2014/main" id="{F6612723-CF1F-4257-BD66-6997F8223161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>
                <a:gd name="T0" fmla="*/ 77 w 124"/>
                <a:gd name="T1" fmla="*/ 0 h 110"/>
                <a:gd name="T2" fmla="*/ 124 w 124"/>
                <a:gd name="T3" fmla="*/ 108 h 110"/>
                <a:gd name="T4" fmla="*/ 120 w 124"/>
                <a:gd name="T5" fmla="*/ 107 h 110"/>
                <a:gd name="T6" fmla="*/ 107 w 124"/>
                <a:gd name="T7" fmla="*/ 105 h 110"/>
                <a:gd name="T8" fmla="*/ 89 w 124"/>
                <a:gd name="T9" fmla="*/ 101 h 110"/>
                <a:gd name="T10" fmla="*/ 68 w 124"/>
                <a:gd name="T11" fmla="*/ 99 h 110"/>
                <a:gd name="T12" fmla="*/ 45 w 124"/>
                <a:gd name="T13" fmla="*/ 97 h 110"/>
                <a:gd name="T14" fmla="*/ 25 w 124"/>
                <a:gd name="T15" fmla="*/ 98 h 110"/>
                <a:gd name="T16" fmla="*/ 9 w 124"/>
                <a:gd name="T17" fmla="*/ 102 h 110"/>
                <a:gd name="T18" fmla="*/ 0 w 124"/>
                <a:gd name="T19" fmla="*/ 110 h 110"/>
                <a:gd name="T20" fmla="*/ 4 w 124"/>
                <a:gd name="T21" fmla="*/ 98 h 110"/>
                <a:gd name="T22" fmla="*/ 8 w 124"/>
                <a:gd name="T23" fmla="*/ 89 h 110"/>
                <a:gd name="T24" fmla="*/ 16 w 124"/>
                <a:gd name="T25" fmla="*/ 82 h 110"/>
                <a:gd name="T26" fmla="*/ 25 w 124"/>
                <a:gd name="T27" fmla="*/ 76 h 110"/>
                <a:gd name="T28" fmla="*/ 36 w 124"/>
                <a:gd name="T29" fmla="*/ 72 h 110"/>
                <a:gd name="T30" fmla="*/ 47 w 124"/>
                <a:gd name="T31" fmla="*/ 71 h 110"/>
                <a:gd name="T32" fmla="*/ 59 w 124"/>
                <a:gd name="T33" fmla="*/ 71 h 110"/>
                <a:gd name="T34" fmla="*/ 72 w 124"/>
                <a:gd name="T35" fmla="*/ 74 h 110"/>
                <a:gd name="T36" fmla="*/ 73 w 124"/>
                <a:gd name="T37" fmla="*/ 71 h 110"/>
                <a:gd name="T38" fmla="*/ 70 w 124"/>
                <a:gd name="T39" fmla="*/ 56 h 110"/>
                <a:gd name="T40" fmla="*/ 67 w 124"/>
                <a:gd name="T41" fmla="*/ 38 h 110"/>
                <a:gd name="T42" fmla="*/ 65 w 124"/>
                <a:gd name="T43" fmla="*/ 30 h 110"/>
                <a:gd name="T44" fmla="*/ 63 w 124"/>
                <a:gd name="T45" fmla="*/ 30 h 110"/>
                <a:gd name="T46" fmla="*/ 61 w 124"/>
                <a:gd name="T47" fmla="*/ 29 h 110"/>
                <a:gd name="T48" fmla="*/ 59 w 124"/>
                <a:gd name="T49" fmla="*/ 26 h 110"/>
                <a:gd name="T50" fmla="*/ 57 w 124"/>
                <a:gd name="T51" fmla="*/ 23 h 110"/>
                <a:gd name="T52" fmla="*/ 57 w 124"/>
                <a:gd name="T53" fmla="*/ 19 h 110"/>
                <a:gd name="T54" fmla="*/ 59 w 124"/>
                <a:gd name="T55" fmla="*/ 14 h 110"/>
                <a:gd name="T56" fmla="*/ 66 w 124"/>
                <a:gd name="T57" fmla="*/ 8 h 110"/>
                <a:gd name="T58" fmla="*/ 77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8" name="Freeform 40">
              <a:extLst>
                <a:ext uri="{FF2B5EF4-FFF2-40B4-BE49-F238E27FC236}">
                  <a16:creationId xmlns:a16="http://schemas.microsoft.com/office/drawing/2014/main" id="{7DBF0393-A95B-4262-9D2E-58FBAA797DF1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>
                <a:gd name="T0" fmla="*/ 0 w 109"/>
                <a:gd name="T1" fmla="*/ 0 h 156"/>
                <a:gd name="T2" fmla="*/ 5 w 109"/>
                <a:gd name="T3" fmla="*/ 1 h 156"/>
                <a:gd name="T4" fmla="*/ 18 w 109"/>
                <a:gd name="T5" fmla="*/ 5 h 156"/>
                <a:gd name="T6" fmla="*/ 37 w 109"/>
                <a:gd name="T7" fmla="*/ 12 h 156"/>
                <a:gd name="T8" fmla="*/ 58 w 109"/>
                <a:gd name="T9" fmla="*/ 24 h 156"/>
                <a:gd name="T10" fmla="*/ 78 w 109"/>
                <a:gd name="T11" fmla="*/ 44 h 156"/>
                <a:gd name="T12" fmla="*/ 96 w 109"/>
                <a:gd name="T13" fmla="*/ 71 h 156"/>
                <a:gd name="T14" fmla="*/ 107 w 109"/>
                <a:gd name="T15" fmla="*/ 108 h 156"/>
                <a:gd name="T16" fmla="*/ 109 w 109"/>
                <a:gd name="T17" fmla="*/ 156 h 156"/>
                <a:gd name="T18" fmla="*/ 105 w 109"/>
                <a:gd name="T19" fmla="*/ 156 h 156"/>
                <a:gd name="T20" fmla="*/ 99 w 109"/>
                <a:gd name="T21" fmla="*/ 156 h 156"/>
                <a:gd name="T22" fmla="*/ 93 w 109"/>
                <a:gd name="T23" fmla="*/ 156 h 156"/>
                <a:gd name="T24" fmla="*/ 87 w 109"/>
                <a:gd name="T25" fmla="*/ 154 h 156"/>
                <a:gd name="T26" fmla="*/ 81 w 109"/>
                <a:gd name="T27" fmla="*/ 153 h 156"/>
                <a:gd name="T28" fmla="*/ 74 w 109"/>
                <a:gd name="T29" fmla="*/ 150 h 156"/>
                <a:gd name="T30" fmla="*/ 66 w 109"/>
                <a:gd name="T31" fmla="*/ 145 h 156"/>
                <a:gd name="T32" fmla="*/ 58 w 109"/>
                <a:gd name="T33" fmla="*/ 139 h 156"/>
                <a:gd name="T34" fmla="*/ 53 w 109"/>
                <a:gd name="T35" fmla="*/ 126 h 156"/>
                <a:gd name="T36" fmla="*/ 53 w 109"/>
                <a:gd name="T37" fmla="*/ 111 h 156"/>
                <a:gd name="T38" fmla="*/ 56 w 109"/>
                <a:gd name="T39" fmla="*/ 96 h 156"/>
                <a:gd name="T40" fmla="*/ 59 w 109"/>
                <a:gd name="T41" fmla="*/ 80 h 156"/>
                <a:gd name="T42" fmla="*/ 56 w 109"/>
                <a:gd name="T43" fmla="*/ 62 h 156"/>
                <a:gd name="T44" fmla="*/ 48 w 109"/>
                <a:gd name="T45" fmla="*/ 43 h 156"/>
                <a:gd name="T46" fmla="*/ 31 w 109"/>
                <a:gd name="T47" fmla="*/ 23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9" name="Freeform 41">
              <a:extLst>
                <a:ext uri="{FF2B5EF4-FFF2-40B4-BE49-F238E27FC236}">
                  <a16:creationId xmlns:a16="http://schemas.microsoft.com/office/drawing/2014/main" id="{E62340BC-A820-4F2E-BAAA-DCBF57FF1BC3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>
                <a:gd name="T0" fmla="*/ 31 w 46"/>
                <a:gd name="T1" fmla="*/ 0 h 94"/>
                <a:gd name="T2" fmla="*/ 20 w 46"/>
                <a:gd name="T3" fmla="*/ 38 h 94"/>
                <a:gd name="T4" fmla="*/ 15 w 46"/>
                <a:gd name="T5" fmla="*/ 62 h 94"/>
                <a:gd name="T6" fmla="*/ 11 w 46"/>
                <a:gd name="T7" fmla="*/ 79 h 94"/>
                <a:gd name="T8" fmla="*/ 0 w 46"/>
                <a:gd name="T9" fmla="*/ 94 h 94"/>
                <a:gd name="T10" fmla="*/ 12 w 46"/>
                <a:gd name="T11" fmla="*/ 88 h 94"/>
                <a:gd name="T12" fmla="*/ 23 w 46"/>
                <a:gd name="T13" fmla="*/ 80 h 94"/>
                <a:gd name="T14" fmla="*/ 32 w 46"/>
                <a:gd name="T15" fmla="*/ 69 h 94"/>
                <a:gd name="T16" fmla="*/ 40 w 46"/>
                <a:gd name="T17" fmla="*/ 57 h 94"/>
                <a:gd name="T18" fmla="*/ 45 w 46"/>
                <a:gd name="T19" fmla="*/ 44 h 94"/>
                <a:gd name="T20" fmla="*/ 46 w 46"/>
                <a:gd name="T21" fmla="*/ 30 h 94"/>
                <a:gd name="T22" fmla="*/ 42 w 46"/>
                <a:gd name="T23" fmla="*/ 15 h 94"/>
                <a:gd name="T24" fmla="*/ 31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50" name="Freeform 42">
              <a:extLst>
                <a:ext uri="{FF2B5EF4-FFF2-40B4-BE49-F238E27FC236}">
                  <a16:creationId xmlns:a16="http://schemas.microsoft.com/office/drawing/2014/main" id="{6755F93B-4882-4AAA-9AA6-18C307EDA4D2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6 w 54"/>
                <a:gd name="T5" fmla="*/ 3 h 40"/>
                <a:gd name="T6" fmla="*/ 13 w 54"/>
                <a:gd name="T7" fmla="*/ 8 h 40"/>
                <a:gd name="T8" fmla="*/ 21 w 54"/>
                <a:gd name="T9" fmla="*/ 12 h 40"/>
                <a:gd name="T10" fmla="*/ 29 w 54"/>
                <a:gd name="T11" fmla="*/ 15 h 40"/>
                <a:gd name="T12" fmla="*/ 38 w 54"/>
                <a:gd name="T13" fmla="*/ 17 h 40"/>
                <a:gd name="T14" fmla="*/ 46 w 54"/>
                <a:gd name="T15" fmla="*/ 18 h 40"/>
                <a:gd name="T16" fmla="*/ 54 w 54"/>
                <a:gd name="T17" fmla="*/ 16 h 40"/>
                <a:gd name="T18" fmla="*/ 53 w 54"/>
                <a:gd name="T19" fmla="*/ 25 h 40"/>
                <a:gd name="T20" fmla="*/ 50 w 54"/>
                <a:gd name="T21" fmla="*/ 33 h 40"/>
                <a:gd name="T22" fmla="*/ 44 w 54"/>
                <a:gd name="T23" fmla="*/ 38 h 40"/>
                <a:gd name="T24" fmla="*/ 37 w 54"/>
                <a:gd name="T25" fmla="*/ 40 h 40"/>
                <a:gd name="T26" fmla="*/ 28 w 54"/>
                <a:gd name="T27" fmla="*/ 39 h 40"/>
                <a:gd name="T28" fmla="*/ 19 w 54"/>
                <a:gd name="T29" fmla="*/ 32 h 40"/>
                <a:gd name="T30" fmla="*/ 10 w 54"/>
                <a:gd name="T31" fmla="*/ 20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51" name="Freeform 43">
              <a:extLst>
                <a:ext uri="{FF2B5EF4-FFF2-40B4-BE49-F238E27FC236}">
                  <a16:creationId xmlns:a16="http://schemas.microsoft.com/office/drawing/2014/main" id="{5B54E65D-4828-44EE-9DC0-E5F6E746BBEC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>
                <a:gd name="T0" fmla="*/ 264 w 360"/>
                <a:gd name="T1" fmla="*/ 0 h 650"/>
                <a:gd name="T2" fmla="*/ 269 w 360"/>
                <a:gd name="T3" fmla="*/ 9 h 650"/>
                <a:gd name="T4" fmla="*/ 277 w 360"/>
                <a:gd name="T5" fmla="*/ 22 h 650"/>
                <a:gd name="T6" fmla="*/ 286 w 360"/>
                <a:gd name="T7" fmla="*/ 39 h 650"/>
                <a:gd name="T8" fmla="*/ 297 w 360"/>
                <a:gd name="T9" fmla="*/ 58 h 650"/>
                <a:gd name="T10" fmla="*/ 309 w 360"/>
                <a:gd name="T11" fmla="*/ 83 h 650"/>
                <a:gd name="T12" fmla="*/ 319 w 360"/>
                <a:gd name="T13" fmla="*/ 108 h 650"/>
                <a:gd name="T14" fmla="*/ 329 w 360"/>
                <a:gd name="T15" fmla="*/ 136 h 650"/>
                <a:gd name="T16" fmla="*/ 333 w 360"/>
                <a:gd name="T17" fmla="*/ 163 h 650"/>
                <a:gd name="T18" fmla="*/ 336 w 360"/>
                <a:gd name="T19" fmla="*/ 193 h 650"/>
                <a:gd name="T20" fmla="*/ 332 w 360"/>
                <a:gd name="T21" fmla="*/ 223 h 650"/>
                <a:gd name="T22" fmla="*/ 323 w 360"/>
                <a:gd name="T23" fmla="*/ 255 h 650"/>
                <a:gd name="T24" fmla="*/ 310 w 360"/>
                <a:gd name="T25" fmla="*/ 285 h 650"/>
                <a:gd name="T26" fmla="*/ 287 w 360"/>
                <a:gd name="T27" fmla="*/ 315 h 650"/>
                <a:gd name="T28" fmla="*/ 257 w 360"/>
                <a:gd name="T29" fmla="*/ 343 h 650"/>
                <a:gd name="T30" fmla="*/ 218 w 360"/>
                <a:gd name="T31" fmla="*/ 370 h 650"/>
                <a:gd name="T32" fmla="*/ 167 w 360"/>
                <a:gd name="T33" fmla="*/ 396 h 650"/>
                <a:gd name="T34" fmla="*/ 111 w 360"/>
                <a:gd name="T35" fmla="*/ 425 h 650"/>
                <a:gd name="T36" fmla="*/ 69 w 360"/>
                <a:gd name="T37" fmla="*/ 457 h 650"/>
                <a:gd name="T38" fmla="*/ 35 w 360"/>
                <a:gd name="T39" fmla="*/ 490 h 650"/>
                <a:gd name="T40" fmla="*/ 12 w 360"/>
                <a:gd name="T41" fmla="*/ 526 h 650"/>
                <a:gd name="T42" fmla="*/ 0 w 360"/>
                <a:gd name="T43" fmla="*/ 553 h 650"/>
                <a:gd name="T44" fmla="*/ 0 w 360"/>
                <a:gd name="T45" fmla="*/ 650 h 650"/>
                <a:gd name="T46" fmla="*/ 6 w 360"/>
                <a:gd name="T47" fmla="*/ 628 h 650"/>
                <a:gd name="T48" fmla="*/ 19 w 360"/>
                <a:gd name="T49" fmla="*/ 594 h 650"/>
                <a:gd name="T50" fmla="*/ 43 w 360"/>
                <a:gd name="T51" fmla="*/ 551 h 650"/>
                <a:gd name="T52" fmla="*/ 76 w 360"/>
                <a:gd name="T53" fmla="*/ 503 h 650"/>
                <a:gd name="T54" fmla="*/ 125 w 360"/>
                <a:gd name="T55" fmla="*/ 454 h 650"/>
                <a:gd name="T56" fmla="*/ 190 w 360"/>
                <a:gd name="T57" fmla="*/ 408 h 650"/>
                <a:gd name="T58" fmla="*/ 275 w 360"/>
                <a:gd name="T59" fmla="*/ 365 h 650"/>
                <a:gd name="T60" fmla="*/ 308 w 360"/>
                <a:gd name="T61" fmla="*/ 342 h 650"/>
                <a:gd name="T62" fmla="*/ 335 w 360"/>
                <a:gd name="T63" fmla="*/ 305 h 650"/>
                <a:gd name="T64" fmla="*/ 352 w 360"/>
                <a:gd name="T65" fmla="*/ 255 h 650"/>
                <a:gd name="T66" fmla="*/ 360 w 360"/>
                <a:gd name="T67" fmla="*/ 201 h 650"/>
                <a:gd name="T68" fmla="*/ 356 w 360"/>
                <a:gd name="T69" fmla="*/ 144 h 650"/>
                <a:gd name="T70" fmla="*/ 341 w 360"/>
                <a:gd name="T71" fmla="*/ 88 h 650"/>
                <a:gd name="T72" fmla="*/ 311 w 360"/>
                <a:gd name="T73" fmla="*/ 39 h 650"/>
                <a:gd name="T74" fmla="*/ 264 w 360"/>
                <a:gd name="T75" fmla="*/ 0 h 65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52" name="Freeform 44">
              <a:extLst>
                <a:ext uri="{FF2B5EF4-FFF2-40B4-BE49-F238E27FC236}">
                  <a16:creationId xmlns:a16="http://schemas.microsoft.com/office/drawing/2014/main" id="{441FAACD-9870-4B12-8726-AF85AC47932A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>
                <a:gd name="T0" fmla="*/ 16 w 596"/>
                <a:gd name="T1" fmla="*/ 370 h 666"/>
                <a:gd name="T2" fmla="*/ 6 w 596"/>
                <a:gd name="T3" fmla="*/ 341 h 666"/>
                <a:gd name="T4" fmla="*/ 0 w 596"/>
                <a:gd name="T5" fmla="*/ 289 h 666"/>
                <a:gd name="T6" fmla="*/ 4 w 596"/>
                <a:gd name="T7" fmla="*/ 222 h 666"/>
                <a:gd name="T8" fmla="*/ 25 w 596"/>
                <a:gd name="T9" fmla="*/ 151 h 666"/>
                <a:gd name="T10" fmla="*/ 69 w 596"/>
                <a:gd name="T11" fmla="*/ 84 h 666"/>
                <a:gd name="T12" fmla="*/ 142 w 596"/>
                <a:gd name="T13" fmla="*/ 31 h 666"/>
                <a:gd name="T14" fmla="*/ 247 w 596"/>
                <a:gd name="T15" fmla="*/ 2 h 666"/>
                <a:gd name="T16" fmla="*/ 380 w 596"/>
                <a:gd name="T17" fmla="*/ 9 h 666"/>
                <a:gd name="T18" fmla="*/ 484 w 596"/>
                <a:gd name="T19" fmla="*/ 68 h 666"/>
                <a:gd name="T20" fmla="*/ 554 w 596"/>
                <a:gd name="T21" fmla="*/ 165 h 666"/>
                <a:gd name="T22" fmla="*/ 591 w 596"/>
                <a:gd name="T23" fmla="*/ 284 h 666"/>
                <a:gd name="T24" fmla="*/ 595 w 596"/>
                <a:gd name="T25" fmla="*/ 409 h 666"/>
                <a:gd name="T26" fmla="*/ 566 w 596"/>
                <a:gd name="T27" fmla="*/ 525 h 666"/>
                <a:gd name="T28" fmla="*/ 507 w 596"/>
                <a:gd name="T29" fmla="*/ 615 h 666"/>
                <a:gd name="T30" fmla="*/ 417 w 596"/>
                <a:gd name="T31" fmla="*/ 663 h 666"/>
                <a:gd name="T32" fmla="*/ 389 w 596"/>
                <a:gd name="T33" fmla="*/ 659 h 666"/>
                <a:gd name="T34" fmla="*/ 441 w 596"/>
                <a:gd name="T35" fmla="*/ 617 h 666"/>
                <a:gd name="T36" fmla="*/ 482 w 596"/>
                <a:gd name="T37" fmla="*/ 544 h 666"/>
                <a:gd name="T38" fmla="*/ 509 w 596"/>
                <a:gd name="T39" fmla="*/ 454 h 666"/>
                <a:gd name="T40" fmla="*/ 520 w 596"/>
                <a:gd name="T41" fmla="*/ 355 h 666"/>
                <a:gd name="T42" fmla="*/ 514 w 596"/>
                <a:gd name="T43" fmla="*/ 258 h 666"/>
                <a:gd name="T44" fmla="*/ 485 w 596"/>
                <a:gd name="T45" fmla="*/ 174 h 666"/>
                <a:gd name="T46" fmla="*/ 433 w 596"/>
                <a:gd name="T47" fmla="*/ 112 h 666"/>
                <a:gd name="T48" fmla="*/ 341 w 596"/>
                <a:gd name="T49" fmla="*/ 75 h 666"/>
                <a:gd name="T50" fmla="*/ 246 w 596"/>
                <a:gd name="T51" fmla="*/ 61 h 666"/>
                <a:gd name="T52" fmla="*/ 174 w 596"/>
                <a:gd name="T53" fmla="*/ 71 h 666"/>
                <a:gd name="T54" fmla="*/ 121 w 596"/>
                <a:gd name="T55" fmla="*/ 101 h 666"/>
                <a:gd name="T56" fmla="*/ 84 w 596"/>
                <a:gd name="T57" fmla="*/ 149 h 666"/>
                <a:gd name="T58" fmla="*/ 57 w 596"/>
                <a:gd name="T59" fmla="*/ 206 h 666"/>
                <a:gd name="T60" fmla="*/ 40 w 596"/>
                <a:gd name="T61" fmla="*/ 272 h 666"/>
                <a:gd name="T62" fmla="*/ 28 w 596"/>
                <a:gd name="T63" fmla="*/ 339 h 66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  <p:sp>
        <p:nvSpPr>
          <p:cNvPr id="231469" name="Rectangle 45">
            <a:extLst>
              <a:ext uri="{FF2B5EF4-FFF2-40B4-BE49-F238E27FC236}">
                <a16:creationId xmlns:a16="http://schemas.microsoft.com/office/drawing/2014/main" id="{2355FF65-9F1C-47D8-BD59-B2A3A2A779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8" name="Rectangle 46">
            <a:extLst>
              <a:ext uri="{FF2B5EF4-FFF2-40B4-BE49-F238E27FC236}">
                <a16:creationId xmlns:a16="http://schemas.microsoft.com/office/drawing/2014/main" id="{C9461DB0-BE32-417A-A85D-9607B62A07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231471" name="Rectangle 47">
            <a:extLst>
              <a:ext uri="{FF2B5EF4-FFF2-40B4-BE49-F238E27FC236}">
                <a16:creationId xmlns:a16="http://schemas.microsoft.com/office/drawing/2014/main" id="{32256DE2-00B2-414F-BDC5-15AC0215782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31472" name="Rectangle 48">
            <a:extLst>
              <a:ext uri="{FF2B5EF4-FFF2-40B4-BE49-F238E27FC236}">
                <a16:creationId xmlns:a16="http://schemas.microsoft.com/office/drawing/2014/main" id="{5F189CFB-BD0A-4C17-88CB-FFFACB4646A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31473" name="Rectangle 49">
            <a:extLst>
              <a:ext uri="{FF2B5EF4-FFF2-40B4-BE49-F238E27FC236}">
                <a16:creationId xmlns:a16="http://schemas.microsoft.com/office/drawing/2014/main" id="{C3C92904-184C-4170-B284-5F2D812D6E5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 smtClean="0"/>
            </a:lvl1pPr>
          </a:lstStyle>
          <a:p>
            <a:pPr>
              <a:defRPr/>
            </a:pPr>
            <a:fld id="{268E52CA-6F39-4BD7-B3FB-50A00A040EC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</p:sldLayoutIdLst>
  <p:transition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新細明體" charset="-12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新細明體" charset="-12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新細明體" charset="-12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新細明體" charset="-12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新細明體" charset="-12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新細明體" charset="-12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新細明體" charset="-12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>
            <a:extLst>
              <a:ext uri="{FF2B5EF4-FFF2-40B4-BE49-F238E27FC236}">
                <a16:creationId xmlns:a16="http://schemas.microsoft.com/office/drawing/2014/main" id="{912CCD62-B5D0-4906-B69A-9E6A5FA64ED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500563" y="4676775"/>
            <a:ext cx="4424362" cy="1631950"/>
          </a:xfrm>
        </p:spPr>
        <p:txBody>
          <a:bodyPr/>
          <a:lstStyle/>
          <a:p>
            <a:pPr eaLnBrk="1" hangingPunct="1">
              <a:lnSpc>
                <a:spcPct val="130000"/>
              </a:lnSpc>
              <a:spcBef>
                <a:spcPct val="0"/>
              </a:spcBef>
              <a:defRPr/>
            </a:pPr>
            <a:br>
              <a:rPr lang="en-US" altLang="zh-TW" sz="4400" dirty="0">
                <a:solidFill>
                  <a:srgbClr val="000099"/>
                </a:solidFill>
                <a:ea typeface="標楷體" pitchFamily="65" charset="-120"/>
              </a:rPr>
            </a:br>
            <a:endParaRPr lang="en-US" altLang="zh-TW" sz="2700" dirty="0">
              <a:solidFill>
                <a:srgbClr val="000099"/>
              </a:solidFill>
              <a:ea typeface="標楷體" pitchFamily="65" charset="-120"/>
            </a:endParaRPr>
          </a:p>
        </p:txBody>
      </p:sp>
      <p:sp>
        <p:nvSpPr>
          <p:cNvPr id="2061" name="Text Box 13">
            <a:extLst>
              <a:ext uri="{FF2B5EF4-FFF2-40B4-BE49-F238E27FC236}">
                <a16:creationId xmlns:a16="http://schemas.microsoft.com/office/drawing/2014/main" id="{A8714782-3647-4BC1-A676-6C7B3A73B0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1680" y="692696"/>
            <a:ext cx="5688632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zh-TW" altLang="en-US" sz="54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主如何傳福音</a:t>
            </a:r>
            <a:r>
              <a:rPr lang="en-US" altLang="zh-TW" sz="54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54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三</a:t>
            </a:r>
            <a:r>
              <a:rPr lang="en-US" altLang="zh-TW" sz="54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54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福音真理與體驗</a:t>
            </a:r>
          </a:p>
        </p:txBody>
      </p:sp>
      <p:sp>
        <p:nvSpPr>
          <p:cNvPr id="2066" name="Rectangle 18">
            <a:extLst>
              <a:ext uri="{FF2B5EF4-FFF2-40B4-BE49-F238E27FC236}">
                <a16:creationId xmlns:a16="http://schemas.microsoft.com/office/drawing/2014/main" id="{7D4A6CF8-0477-49B6-AB0A-6551C07601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2070" y="3284984"/>
            <a:ext cx="7272338" cy="302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defRPr/>
            </a:pPr>
            <a:r>
              <a:rPr lang="zh-TW" altLang="en-US" sz="54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     </a:t>
            </a:r>
            <a:r>
              <a:rPr lang="en-US" altLang="zh-TW" sz="54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    </a:t>
            </a:r>
            <a:r>
              <a:rPr lang="zh-TW" altLang="en-US" sz="54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32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charset="-120"/>
              </a:rPr>
              <a:t> </a:t>
            </a:r>
          </a:p>
          <a:p>
            <a:pPr algn="ctr" eaLnBrk="1" hangingPunct="1">
              <a:spcBef>
                <a:spcPct val="20000"/>
              </a:spcBef>
              <a:defRPr/>
            </a:pPr>
            <a:r>
              <a:rPr lang="zh-TW" alt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charset="-120"/>
              </a:rPr>
              <a:t>                                                       </a:t>
            </a:r>
          </a:p>
          <a:p>
            <a:pPr algn="r" eaLnBrk="1" hangingPunct="1">
              <a:spcBef>
                <a:spcPct val="20000"/>
              </a:spcBef>
              <a:defRPr/>
            </a:pPr>
            <a:r>
              <a:rPr lang="zh-TW" alt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charset="-120"/>
              </a:rPr>
              <a:t>                                         郭建男 傳道</a:t>
            </a:r>
          </a:p>
          <a:p>
            <a:pPr algn="r" eaLnBrk="1" hangingPunct="1">
              <a:spcBef>
                <a:spcPct val="20000"/>
              </a:spcBef>
              <a:defRPr/>
            </a:pPr>
            <a:r>
              <a:rPr lang="en-US" altLang="zh-TW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charset="-120"/>
              </a:rPr>
              <a:t>2026/5/9(</a:t>
            </a:r>
            <a:r>
              <a:rPr lang="zh-TW" alt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charset="-120"/>
              </a:rPr>
              <a:t>六</a:t>
            </a:r>
            <a:r>
              <a:rPr lang="en-US" altLang="zh-TW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charset="-120"/>
              </a:rPr>
              <a:t>)</a:t>
            </a:r>
          </a:p>
          <a:p>
            <a:pPr algn="r" eaLnBrk="1" hangingPunct="1">
              <a:spcBef>
                <a:spcPct val="20000"/>
              </a:spcBef>
              <a:defRPr/>
            </a:pPr>
            <a:r>
              <a:rPr lang="zh-TW" alt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新細明體" charset="-120"/>
              </a:rPr>
              <a:t>於信義教會</a:t>
            </a:r>
          </a:p>
        </p:txBody>
      </p:sp>
      <p:sp>
        <p:nvSpPr>
          <p:cNvPr id="2" name="Rectangle 15">
            <a:extLst>
              <a:ext uri="{FF2B5EF4-FFF2-40B4-BE49-F238E27FC236}">
                <a16:creationId xmlns:a16="http://schemas.microsoft.com/office/drawing/2014/main" id="{4AC7C9DF-33B8-41DB-D931-B97ED2EF09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0281" y="3284984"/>
            <a:ext cx="438774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zh-TW" altLang="en-US" sz="48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詩</a:t>
            </a:r>
            <a:r>
              <a:rPr lang="en-US" altLang="zh-TW" sz="48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 378</a:t>
            </a:r>
            <a:r>
              <a:rPr lang="zh-TW" altLang="en-US" sz="48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新細明體" panose="02020500000000000000" pitchFamily="18" charset="-120"/>
              </a:rPr>
              <a:t>、</a:t>
            </a:r>
            <a:r>
              <a:rPr lang="en-US" altLang="zh-TW" sz="48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379</a:t>
            </a:r>
            <a:r>
              <a:rPr lang="zh-TW" altLang="en-US" sz="48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itchFamily="65" charset="-120"/>
                <a:ea typeface="標楷體" pitchFamily="65" charset="-120"/>
              </a:rPr>
              <a:t>首</a:t>
            </a:r>
            <a:endParaRPr lang="en-US" altLang="zh-TW" sz="4800" b="1" dirty="0">
              <a:solidFill>
                <a:srgbClr val="0000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三、神蹟證實所傳的道</a:t>
            </a: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信的人有神蹟隨著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    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「信的人必有神蹟隨著他們；就是奉我的名趕鬼，說新方言；手能拿蛇，若喝了甚麼毒物，也必不受害；手按病人，病人就必好了。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』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可十六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17-18)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信主者能奉主名趕鬼，得聖靈說方言，能勝過魔鬼權勢，不受邪惡毒素侵害，身心靈健壯。</a:t>
            </a:r>
          </a:p>
        </p:txBody>
      </p:sp>
    </p:spTree>
    <p:extLst>
      <p:ext uri="{BB962C8B-B14F-4D97-AF65-F5344CB8AC3E}">
        <p14:creationId xmlns:p14="http://schemas.microsoft.com/office/powerpoint/2010/main" val="1053274266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三、神蹟證實所傳的道</a:t>
            </a: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3.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神蹟要以真理判斷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「因為假基督、假先知，將要起來，顯大神蹟、大奇事；倘若能行，連選民也就迷惑了。」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太廿四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24)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「這不法的人來，是照撒但的運動，行各樣的異能、神蹟，和一切虛假的奇事」：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帖後二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9)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「親愛的弟兄啊，一切的靈，你們不可都信，總要試驗那些靈是出於神的不是，因為世上有許多假先知已經出來了。」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約壹四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946544324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7D17D680-1717-4EDD-8BD2-DFA38EF6EF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參、結論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968CE388-D86E-4452-81A5-0E4601519DCA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zh-TW" altLang="en-US" sz="2800" b="1" dirty="0">
                <a:solidFill>
                  <a:srgbClr val="0000CC"/>
                </a:solidFill>
              </a:rPr>
              <a:t>    「道成了肉身，住在我們中間，充充滿滿的有恩典有真理。我們也見過祂的榮光，正是父獨生子的榮光。」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約一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14)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  <a:endParaRPr lang="zh-TW" altLang="en-US" sz="2800" b="1" dirty="0">
              <a:solidFill>
                <a:srgbClr val="0000CC"/>
              </a:solidFill>
            </a:endParaRPr>
          </a:p>
          <a:p>
            <a:pPr marL="0" indent="0" eaLnBrk="1" hangingPunct="1">
              <a:buNone/>
            </a:pPr>
            <a:r>
              <a:rPr lang="zh-TW" altLang="en-US" sz="2800" b="1" dirty="0">
                <a:solidFill>
                  <a:srgbClr val="0000CC"/>
                </a:solidFill>
              </a:rPr>
              <a:t>    要傳講天國的福音，領受主恩典與真理，神蹟證實所傳的道，我們按主託付做好宣道及牧養工作。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84378CDC-295C-4A1A-B36C-5E9A8FDA94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壹、前言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4F7D9BFA-9F14-445C-BD70-5BC850872682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主宣講天國的福音，要來領受恩典與真理，主也以神蹟奇事，來證實所傳的道。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我們要從主如何傳福音：福音真理與體驗，來作為學習。</a:t>
            </a:r>
            <a:endParaRPr lang="zh-TW" altLang="zh-TW" sz="2800" b="1" dirty="0">
              <a:solidFill>
                <a:srgbClr val="0000CC"/>
              </a:solidFill>
              <a:latin typeface="+mn-ea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一、</a:t>
            </a:r>
            <a:r>
              <a:rPr lang="zh-TW" altLang="en-US" sz="2800" b="1" dirty="0">
                <a:solidFill>
                  <a:srgbClr val="0000CC"/>
                </a:solidFill>
              </a:rPr>
              <a:t>要傳講天國的福音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天國近了，你們應當悔改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    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「從那時候，耶穌就傳起道來，說：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『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天國近了，你們應當悔改！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』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太四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17)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主傳福音的主軸：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『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天國近了，你們應當悔改！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』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佈道會講述主題：神、罪、救。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神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弗四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6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，林前八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5-6)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、罪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羅五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12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、羅一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18-23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、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28-29)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、救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羅三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23-27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、羅五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1-5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、羅六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23)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一、</a:t>
            </a:r>
            <a:r>
              <a:rPr lang="zh-TW" altLang="en-US" sz="2800" b="1" dirty="0">
                <a:solidFill>
                  <a:srgbClr val="0000CC"/>
                </a:solidFill>
              </a:rPr>
              <a:t>要傳講天國的福音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天國是努力的人進入的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「從施洗約翰的時候到如今，天國是努力進入的，努力的人就得著了。」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太十一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12)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「你們要結出果子來，與悔改的心相稱。不要自己心裏說：“有亞伯拉罕為我們的袓宗。” 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太三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8)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     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「堅固門徒的心，勸他們恆守所信的道。又說：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『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我們進入神的國，必須經歷許多艱難。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』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徒十四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22)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596371247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一、</a:t>
            </a:r>
            <a:r>
              <a:rPr lang="zh-TW" altLang="en-US" sz="2800" b="1" dirty="0">
                <a:solidFill>
                  <a:srgbClr val="0000CC"/>
                </a:solidFill>
              </a:rPr>
              <a:t>要傳講天國的福音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3.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天國的比喻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撒種的比喻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太十三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1-23)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、稗子的比喻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太十三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24-30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、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36-43)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、芥菜種的比喻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太十三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31-32)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、麵酵的比喻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太十三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33-35)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、藏寶和尋珠的比喻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太十三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44-46)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、撒網的比喻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太十三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47-50)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、葡萄園的比喻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太二十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1-16)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「這樣，那在後的將要在前，在前的將要在後了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有古卷在此有因為被召的人多，選上的人少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太二十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16)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034230003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二、領受主恩典與真理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來領受主的真光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「那光是真光，照亮一切生在世上的人。」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約一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9)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「萬物是藉著祂造的；凡被造的，沒有一樣不是藉著祂造的。」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約一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3)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「生命在祂裏頭；這生命就是人的光。」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約一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4)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「光照在黑暗裏，黑暗卻不接受光。」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約一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5)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8595257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二、領受主恩典與真理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來領受主的真理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「不要為那必壞的食物勞力，要為那存到永生的食物勞力，就是人子要賜給你們的；因為人子是父神所印證的。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』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約六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27)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「耶穌說：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『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我就是生命的糧；到我這裏來的，必定不餓；信我的，永遠不渴。」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約六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35)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「叫人活著的乃是靈，肉體是無益的；我對你們所說的話，就是靈，就是生命。」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約六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63)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773813951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二、領受主恩典與真理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3.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來領受主的聖靈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    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「節期的末日，就是最大之日，耶穌站著高聲說：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『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人若渴了，可以到我這裏來喝。信我的人，就如經上所說：“從他腹中要流出活水的江河來。”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』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」耶穌這話是指著信祂之人，要受聖靈說的；那時還沒有賜下聖靈來；因為耶穌尚未得著榮耀。」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約七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37-39)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    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猶太人三大節期：除酵節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逾越節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、七七節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五旬節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、住棚節，最大之日在此指住棚節最後一日嚴肅會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利廿三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36)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endParaRPr lang="zh-TW" altLang="en-US" sz="2800" b="1" dirty="0">
              <a:solidFill>
                <a:srgbClr val="0000CC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861529265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ED8EE1E-550E-4DD8-B09A-642E61AED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2913" y="376238"/>
            <a:ext cx="8243887" cy="7715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b="1" dirty="0">
                <a:solidFill>
                  <a:srgbClr val="0000CC"/>
                </a:solidFill>
                <a:latin typeface="標楷體" pitchFamily="65" charset="-120"/>
                <a:ea typeface="標楷體" pitchFamily="65" charset="-120"/>
              </a:rPr>
              <a:t>貳、內容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28085F55-2A2C-445F-9502-037EA93EA42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268413"/>
            <a:ext cx="8642350" cy="51117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三、神蹟證實所傳的道</a:t>
            </a:r>
          </a:p>
          <a:p>
            <a:pPr marL="0" indent="0" eaLnBrk="1" hangingPunct="1">
              <a:buNone/>
              <a:defRPr/>
            </a:pP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1.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神蹟作為主的見證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「耶穌走遍各城各鄉，在會堂裏教訓人，宣講天國的福音，又醫治各樣的病症。」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太九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35)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「就是瞎子看見，瘸子行走，長大痲瘋的潔淨，聾子聽見，死人復活，窮人有福音傳給他們。」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太十一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5)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  <a:endParaRPr lang="en-US" altLang="zh-TW" sz="2800" b="1" dirty="0">
              <a:solidFill>
                <a:srgbClr val="0000CC"/>
              </a:solidFill>
              <a:latin typeface="+mn-ea"/>
            </a:endParaRPr>
          </a:p>
          <a:p>
            <a:pPr marL="0" indent="0" eaLnBrk="1" hangingPunct="1">
              <a:buNone/>
              <a:defRPr/>
            </a:pP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    「門徒出去，到處宣傳福音，主和他們同工，用神蹟隨著，證實所傳的道。阿們。」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(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可十六</a:t>
            </a:r>
            <a:r>
              <a:rPr lang="en-US" altLang="zh-TW" sz="2800" b="1" dirty="0">
                <a:solidFill>
                  <a:srgbClr val="0000CC"/>
                </a:solidFill>
                <a:latin typeface="+mn-ea"/>
              </a:rPr>
              <a:t>20)</a:t>
            </a:r>
            <a:r>
              <a:rPr lang="zh-TW" altLang="en-US" sz="2800" b="1" dirty="0">
                <a:solidFill>
                  <a:srgbClr val="0000CC"/>
                </a:solidFill>
                <a:latin typeface="+mn-ea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387506806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Balloons">
  <a:themeElements>
    <a:clrScheme name="Balloons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Balloons">
      <a:majorFont>
        <a:latin typeface="Verdana"/>
        <a:ea typeface="新細明體"/>
        <a:cs typeface=""/>
      </a:majorFont>
      <a:minorFont>
        <a:latin typeface="Verdana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alloons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Balloons</Template>
  <TotalTime>9156</TotalTime>
  <Words>1336</Words>
  <Application>Microsoft Macintosh PowerPoint</Application>
  <PresentationFormat>如螢幕大小 (4:3)</PresentationFormat>
  <Paragraphs>82</Paragraphs>
  <Slides>12</Slides>
  <Notes>12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7" baseType="lpstr">
      <vt:lpstr>新細明體</vt:lpstr>
      <vt:lpstr>標楷體</vt:lpstr>
      <vt:lpstr>Arial</vt:lpstr>
      <vt:lpstr>Verdana</vt:lpstr>
      <vt:lpstr>Balloons</vt:lpstr>
      <vt:lpstr>PowerPoint 簡報</vt:lpstr>
      <vt:lpstr>壹、前言</vt:lpstr>
      <vt:lpstr>貳、內容</vt:lpstr>
      <vt:lpstr>貳、內容</vt:lpstr>
      <vt:lpstr>貳、內容</vt:lpstr>
      <vt:lpstr>貳、內容</vt:lpstr>
      <vt:lpstr>貳、內容</vt:lpstr>
      <vt:lpstr>貳、內容</vt:lpstr>
      <vt:lpstr>貳、內容</vt:lpstr>
      <vt:lpstr>貳、內容</vt:lpstr>
      <vt:lpstr>貳、內容</vt:lpstr>
      <vt:lpstr>參、結論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Kuo Chien-Nan</dc:creator>
  <cp:lastModifiedBy>建男 郭</cp:lastModifiedBy>
  <cp:revision>459</cp:revision>
  <dcterms:created xsi:type="dcterms:W3CDTF">2006-12-27T04:23:31Z</dcterms:created>
  <dcterms:modified xsi:type="dcterms:W3CDTF">2026-05-08T16:25:07Z</dcterms:modified>
</cp:coreProperties>
</file>