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3" r:id="rId3"/>
    <p:sldId id="357" r:id="rId4"/>
    <p:sldId id="369" r:id="rId5"/>
    <p:sldId id="370" r:id="rId6"/>
    <p:sldId id="371" r:id="rId7"/>
    <p:sldId id="372" r:id="rId8"/>
    <p:sldId id="373" r:id="rId9"/>
    <p:sldId id="375" r:id="rId10"/>
    <p:sldId id="376" r:id="rId11"/>
    <p:sldId id="377" r:id="rId12"/>
    <p:sldId id="378" r:id="rId13"/>
    <p:sldId id="379" r:id="rId14"/>
    <p:sldId id="380" r:id="rId15"/>
    <p:sldId id="381" r:id="rId16"/>
    <p:sldId id="368" r:id="rId17"/>
  </p:sldIdLst>
  <p:sldSz cx="9144000" cy="6858000" type="screen4x3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9966FF"/>
    <a:srgbClr val="99FF99"/>
    <a:srgbClr val="CCECFF"/>
    <a:srgbClr val="66CCFF"/>
    <a:srgbClr val="000099"/>
    <a:srgbClr val="66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7373" autoAdjust="0"/>
  </p:normalViewPr>
  <p:slideViewPr>
    <p:cSldViewPr>
      <p:cViewPr varScale="1">
        <p:scale>
          <a:sx n="107" d="100"/>
          <a:sy n="107" d="100"/>
        </p:scale>
        <p:origin x="156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BD28A2B0-DEA1-46BB-B298-F7B9972B3E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EFC83EE7-0DDB-48EB-B625-E6ADD4BBF97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8019888B-63AF-4C94-B29C-FC30B00D26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3" name="Rectangle 5">
            <a:extLst>
              <a:ext uri="{FF2B5EF4-FFF2-40B4-BE49-F238E27FC236}">
                <a16:creationId xmlns:a16="http://schemas.microsoft.com/office/drawing/2014/main" id="{93B1D408-CC2F-4733-AD7B-DE47346928C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2AD4E95-15A3-41AF-84E6-CD3BC9EE1EB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09FE0449-4874-4166-A41A-E3DA2056CCC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DC6C8FE-2859-45DD-9CF7-8368ED1840E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E37D377-9145-44D1-9B6E-977C994F63E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BCD8CE6A-AE83-485E-87E0-D3BD8BFA480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8E9F82F3-CA3F-41D6-A641-8FCE3BE99B4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9380E5E9-E23B-48A7-92E1-2367043886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137E204-5414-4661-A594-831FF5B46D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02FA6992-6340-4A60-9A67-829850CA4D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80B94722-965A-475D-B238-738C6C287CCA}" type="slidenum">
              <a:rPr lang="en-US" altLang="zh-TW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80BF0BC-0B9C-4233-A499-582B17A0C3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71E9A723-52FA-4A11-802C-803018C1D6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10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95817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11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28780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12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13661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13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42461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14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85725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15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00624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E3FB3FA8-BB50-488B-A219-8172911E08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EC1613E3-4CEF-453F-A6E9-DA6C4AAED671}" type="slidenum">
              <a:rPr lang="en-US" altLang="zh-TW"/>
              <a:pPr>
                <a:spcBef>
                  <a:spcPct val="0"/>
                </a:spcBef>
              </a:pPr>
              <a:t>16</a:t>
            </a:fld>
            <a:endParaRPr lang="en-US" altLang="zh-TW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FFF3A513-CAE3-4565-983D-749A8A502E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DCFF1138-A3AF-4048-813D-FF4C5F271E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7526CFEB-F9CF-45A8-A376-6082FDFA2B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498E1ED-3819-4B5D-B64F-F992AD63532E}" type="slidenum">
              <a:rPr lang="en-US" altLang="zh-TW"/>
              <a:pPr>
                <a:spcBef>
                  <a:spcPct val="0"/>
                </a:spcBef>
              </a:pPr>
              <a:t>2</a:t>
            </a:fld>
            <a:endParaRPr lang="en-US" altLang="zh-TW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14E83BB-05EE-49FC-B629-8348DEC2EF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0275FF3-D545-434E-B67D-9800312483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3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4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4935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5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65079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6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35584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7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2302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8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85920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9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128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89FA9EC-D3BF-44C7-9227-D6D1286B625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AE02B941-74C0-4AD6-A996-1883D775713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>
                <a:extLst>
                  <a:ext uri="{FF2B5EF4-FFF2-40B4-BE49-F238E27FC236}">
                    <a16:creationId xmlns:a16="http://schemas.microsoft.com/office/drawing/2014/main" id="{05636567-6504-4FAF-A1B4-9B2CBDDFF25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533" y="776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0" name="Freeform 5">
                <a:extLst>
                  <a:ext uri="{FF2B5EF4-FFF2-40B4-BE49-F238E27FC236}">
                    <a16:creationId xmlns:a16="http://schemas.microsoft.com/office/drawing/2014/main" id="{48FF18B1-3401-4A80-8515-9A4C527949D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4028" y="1800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" name="Freeform 6">
                <a:extLst>
                  <a:ext uri="{FF2B5EF4-FFF2-40B4-BE49-F238E27FC236}">
                    <a16:creationId xmlns:a16="http://schemas.microsoft.com/office/drawing/2014/main" id="{EFD13C86-3086-421B-9BF1-F228815E72D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637" y="2165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2" name="Freeform 7">
                <a:extLst>
                  <a:ext uri="{FF2B5EF4-FFF2-40B4-BE49-F238E27FC236}">
                    <a16:creationId xmlns:a16="http://schemas.microsoft.com/office/drawing/2014/main" id="{CD0427D8-9DC0-4BE4-9A97-5EF9E80105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978" y="975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3" name="Freeform 8">
                <a:extLst>
                  <a:ext uri="{FF2B5EF4-FFF2-40B4-BE49-F238E27FC236}">
                    <a16:creationId xmlns:a16="http://schemas.microsoft.com/office/drawing/2014/main" id="{365363DF-2180-4B20-81A9-EFE908088DD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43" y="2207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4" name="Freeform 9">
                <a:extLst>
                  <a:ext uri="{FF2B5EF4-FFF2-40B4-BE49-F238E27FC236}">
                    <a16:creationId xmlns:a16="http://schemas.microsoft.com/office/drawing/2014/main" id="{78B1A843-EFF0-470E-9E5D-0F7CF578D2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93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5" name="Freeform 10">
                <a:extLst>
                  <a:ext uri="{FF2B5EF4-FFF2-40B4-BE49-F238E27FC236}">
                    <a16:creationId xmlns:a16="http://schemas.microsoft.com/office/drawing/2014/main" id="{6AC193B0-F880-407D-8B73-9332DE0C465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9E96A216-4014-4EB3-8718-28BF506A289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23525842-EA2B-43A4-9539-EA8C233046B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9D4C99AF-8DB8-4461-BE0E-B8D7520BD21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BF28A5D-7AFE-4750-B589-BDA949F60FC6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185FE2A-A3AD-46DD-9210-3468B04CEE9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78EBE3BD-B714-4BD0-909B-7C977CB23F1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2" name="Group 17">
              <a:extLst>
                <a:ext uri="{FF2B5EF4-FFF2-40B4-BE49-F238E27FC236}">
                  <a16:creationId xmlns:a16="http://schemas.microsoft.com/office/drawing/2014/main" id="{685A6C4A-A47D-4554-BE9C-093EF2D977E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>
                <a:extLst>
                  <a:ext uri="{FF2B5EF4-FFF2-40B4-BE49-F238E27FC236}">
                    <a16:creationId xmlns:a16="http://schemas.microsoft.com/office/drawing/2014/main" id="{88DC5F76-5DA8-4039-B25D-8E1977393F6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" name="Freeform 19">
                <a:extLst>
                  <a:ext uri="{FF2B5EF4-FFF2-40B4-BE49-F238E27FC236}">
                    <a16:creationId xmlns:a16="http://schemas.microsoft.com/office/drawing/2014/main" id="{96F459F8-AF13-4C03-B939-9B3A6C15F86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8" name="Freeform 20">
                <a:extLst>
                  <a:ext uri="{FF2B5EF4-FFF2-40B4-BE49-F238E27FC236}">
                    <a16:creationId xmlns:a16="http://schemas.microsoft.com/office/drawing/2014/main" id="{431D3AD4-C63D-4B33-A672-EF988EAD340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3" name="Group 21">
              <a:extLst>
                <a:ext uri="{FF2B5EF4-FFF2-40B4-BE49-F238E27FC236}">
                  <a16:creationId xmlns:a16="http://schemas.microsoft.com/office/drawing/2014/main" id="{C1EE6C28-C2C3-4DE7-A151-747B9FE387B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09F8BD4D-27D2-445F-8004-42181BE2AFF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79FE09F9-2734-4D90-A685-4A27D4E0369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106FF2A1-2061-4474-84DD-D11C3C45C01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4" name="Group 25">
              <a:extLst>
                <a:ext uri="{FF2B5EF4-FFF2-40B4-BE49-F238E27FC236}">
                  <a16:creationId xmlns:a16="http://schemas.microsoft.com/office/drawing/2014/main" id="{CE33D313-03CC-41DE-816B-B3F4FBFDBE7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29A1C9A7-5769-405F-82E7-6482B997C66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B74A931E-B2A0-4F49-8EB5-5BC1AD382EF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DC01CBBF-6346-4172-9BE3-6ECC8C43D15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5" name="Group 29">
              <a:extLst>
                <a:ext uri="{FF2B5EF4-FFF2-40B4-BE49-F238E27FC236}">
                  <a16:creationId xmlns:a16="http://schemas.microsoft.com/office/drawing/2014/main" id="{5BEA9813-2290-4ECC-8E04-71DBFACD14F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>
                <a:extLst>
                  <a:ext uri="{FF2B5EF4-FFF2-40B4-BE49-F238E27FC236}">
                    <a16:creationId xmlns:a16="http://schemas.microsoft.com/office/drawing/2014/main" id="{6444E1DC-A0F3-4999-BE4A-7BED515BAFA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8" name="Freeform 31">
                <a:extLst>
                  <a:ext uri="{FF2B5EF4-FFF2-40B4-BE49-F238E27FC236}">
                    <a16:creationId xmlns:a16="http://schemas.microsoft.com/office/drawing/2014/main" id="{A5996DDA-300E-4C4D-ABDA-949ED0BECFB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9" name="Freeform 32">
                <a:extLst>
                  <a:ext uri="{FF2B5EF4-FFF2-40B4-BE49-F238E27FC236}">
                    <a16:creationId xmlns:a16="http://schemas.microsoft.com/office/drawing/2014/main" id="{1E8BF7B6-1B5D-4EEC-948C-F303FB63344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6" name="Group 33">
              <a:extLst>
                <a:ext uri="{FF2B5EF4-FFF2-40B4-BE49-F238E27FC236}">
                  <a16:creationId xmlns:a16="http://schemas.microsoft.com/office/drawing/2014/main" id="{B5B4B53F-4AB6-497F-BD59-C9063816031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>
                <a:extLst>
                  <a:ext uri="{FF2B5EF4-FFF2-40B4-BE49-F238E27FC236}">
                    <a16:creationId xmlns:a16="http://schemas.microsoft.com/office/drawing/2014/main" id="{7D555F77-93D9-4C87-B9B9-D9954EBE3FA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" name="Freeform 35">
                <a:extLst>
                  <a:ext uri="{FF2B5EF4-FFF2-40B4-BE49-F238E27FC236}">
                    <a16:creationId xmlns:a16="http://schemas.microsoft.com/office/drawing/2014/main" id="{08893710-6030-4EB8-ABCA-D99A6563EAF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5B0A6657-E21B-441A-BBE4-F9E82CB4D11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998E8ACC-0298-4B04-A2D0-A7877A621D43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DD61510E-62E9-49AE-9743-751D949432BE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1C0CC601-F249-4236-8D59-25C943881ECB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796D314B-FD3A-4314-93DD-0D786B5A97E0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715115E3-94F1-4B46-B3D3-8F204BC94FF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1C9C338B-69CF-4A97-94BC-5220674CD90E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3A03934C-DF5F-4627-B25E-9D56878E96B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324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324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D9F0A389-4B1A-43A9-AD8A-087801C059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4CDB83DC-91FF-4B49-B3AE-4A0B9C88B0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C889E779-B8C7-47C1-BF60-3880053B42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DA677A-D641-42F2-A43F-A3179584C6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228494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D8D18FC9-DF90-472B-B9BB-82219ACB51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6DD52FFB-1FCE-4C79-9653-8675271E0E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85CD7CEC-6EC0-4771-9878-DB5594CD51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69A1A-43C7-41F9-A4D4-65C26A63EE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320774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C81CA50A-61BE-4779-9E1E-84AAD283E7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6D8112A-CC8F-435A-9038-48590B08EF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DEEA091D-8645-4FC5-8E24-B286C796EA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21B56-B7EA-4148-A32C-11CC73ADE42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1830982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510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3903663"/>
            <a:ext cx="8229600" cy="215265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04AD7E72-896E-48F3-B01F-CD84EE3524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82B95F55-83C5-43CA-9E7D-C6A6243A7F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951D4B3E-AF02-4DDE-AF82-F49341BD83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5BAA0-06A9-4474-89B4-95F4AD705F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1535148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6D0AFB5D-2783-4812-AD41-FF9A89D55F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D9883E3-C59E-4DBA-8456-07B0F464D7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B1C08319-4EA6-48F6-B66F-0CE966E54D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F7A54-BC69-44ED-B52D-03F3529546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293099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56E5C33D-DA25-4EDD-8FA1-62E58F9E13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091C1E7-8C9E-48AD-8C6C-64DC73EE36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39F962AC-61E5-44BE-B9D3-6DA5226E44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30EA3-4F1D-464B-B56B-BCF57C53DF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793863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1833FDF8-8869-4B05-BE98-0B57848B0E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D470B718-7E71-44D4-9266-9A41CB1BDB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F1F3F390-8F79-4C19-A274-4EA9613D8F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C9A94-38D2-4476-AA6C-B3EF126D73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9052967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A9D715A6-9CBA-4D28-B1DD-8B23B95ABF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E864E1C4-169E-4D35-BB27-962A20C3AA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F700FA52-36E4-45EE-A22B-553831F2AB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0295D-F89D-47DB-890F-278F7018EC2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4395178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65BB3FA5-AD70-453D-9143-DAF2166179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4DB34454-7D67-467D-972C-1D40654741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9">
            <a:extLst>
              <a:ext uri="{FF2B5EF4-FFF2-40B4-BE49-F238E27FC236}">
                <a16:creationId xmlns:a16="http://schemas.microsoft.com/office/drawing/2014/main" id="{16AC290C-8032-4906-B78D-98E71384F5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B3AFC-3F2C-4E5F-8BF1-04EBBB2AD0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034105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>
            <a:extLst>
              <a:ext uri="{FF2B5EF4-FFF2-40B4-BE49-F238E27FC236}">
                <a16:creationId xmlns:a16="http://schemas.microsoft.com/office/drawing/2014/main" id="{90A73C9D-9837-4A1C-BFD0-2EAE3C8B1C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48">
            <a:extLst>
              <a:ext uri="{FF2B5EF4-FFF2-40B4-BE49-F238E27FC236}">
                <a16:creationId xmlns:a16="http://schemas.microsoft.com/office/drawing/2014/main" id="{77251DEA-B5CA-4CC4-9C6D-D3C7F3616E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9">
            <a:extLst>
              <a:ext uri="{FF2B5EF4-FFF2-40B4-BE49-F238E27FC236}">
                <a16:creationId xmlns:a16="http://schemas.microsoft.com/office/drawing/2014/main" id="{2218C016-5AE8-4A6A-89C9-0CCB3DF877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ABFBC-9CB1-442C-90B9-BCFF70062C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400093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9A8C132C-01F0-46A7-AA90-02B9079C7D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04ADF1E2-E473-451E-982D-A9E67896D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34B29A37-6C75-4D93-87F7-B83197F39B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12F26-4DBB-46F8-B8B0-8DAAB274F1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641888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1EFCFF49-0CBC-498B-A684-43DD5CB88F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6527FE6F-C5F2-407B-8CE1-F20208DED5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94126B22-6A5C-4241-9490-98E95F380A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334C1-3E77-478E-86D9-A76C2D44081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141388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911E3DD-8D3B-4889-A4CF-D9FA145B7095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D02FC19A-C384-43DD-82F2-2D007895663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033" name="Group 4">
              <a:extLst>
                <a:ext uri="{FF2B5EF4-FFF2-40B4-BE49-F238E27FC236}">
                  <a16:creationId xmlns:a16="http://schemas.microsoft.com/office/drawing/2014/main" id="{4F1C97E6-1FB7-411C-BE8D-AA2240560B39}"/>
                </a:ext>
              </a:extLst>
            </p:cNvPr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>
                <a:extLst>
                  <a:ext uri="{FF2B5EF4-FFF2-40B4-BE49-F238E27FC236}">
                    <a16:creationId xmlns:a16="http://schemas.microsoft.com/office/drawing/2014/main" id="{A4A981DB-5DEE-4EA7-B8D0-E0DD1F91710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72" name="Freeform 6">
                <a:extLst>
                  <a:ext uri="{FF2B5EF4-FFF2-40B4-BE49-F238E27FC236}">
                    <a16:creationId xmlns:a16="http://schemas.microsoft.com/office/drawing/2014/main" id="{99108840-5170-4941-9C02-A129963DE9C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73" name="Freeform 7">
                <a:extLst>
                  <a:ext uri="{FF2B5EF4-FFF2-40B4-BE49-F238E27FC236}">
                    <a16:creationId xmlns:a16="http://schemas.microsoft.com/office/drawing/2014/main" id="{E513EABD-BA04-4048-A470-C7CB9BAD2EE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BC2D2F0B-B8D4-426E-B358-67CB49BD79C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035" name="Group 9">
              <a:extLst>
                <a:ext uri="{FF2B5EF4-FFF2-40B4-BE49-F238E27FC236}">
                  <a16:creationId xmlns:a16="http://schemas.microsoft.com/office/drawing/2014/main" id="{CE60723F-7388-4447-9D1D-7E2D182AE452}"/>
                </a:ext>
              </a:extLst>
            </p:cNvPr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>
                <a:extLst>
                  <a:ext uri="{FF2B5EF4-FFF2-40B4-BE49-F238E27FC236}">
                    <a16:creationId xmlns:a16="http://schemas.microsoft.com/office/drawing/2014/main" id="{868CF277-5C2B-4457-B849-D519FC03D55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3" name="Freeform 11">
                <a:extLst>
                  <a:ext uri="{FF2B5EF4-FFF2-40B4-BE49-F238E27FC236}">
                    <a16:creationId xmlns:a16="http://schemas.microsoft.com/office/drawing/2014/main" id="{046649EF-4C7B-4268-B457-66E9267E19A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4" name="Freeform 12">
                <a:extLst>
                  <a:ext uri="{FF2B5EF4-FFF2-40B4-BE49-F238E27FC236}">
                    <a16:creationId xmlns:a16="http://schemas.microsoft.com/office/drawing/2014/main" id="{FA9AB101-AA95-4800-A931-DCFF12739C1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5" name="Freeform 13">
                <a:extLst>
                  <a:ext uri="{FF2B5EF4-FFF2-40B4-BE49-F238E27FC236}">
                    <a16:creationId xmlns:a16="http://schemas.microsoft.com/office/drawing/2014/main" id="{9AFA6F24-1EE3-4F91-BDFD-41A75AFC47F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6" name="Freeform 14">
                <a:extLst>
                  <a:ext uri="{FF2B5EF4-FFF2-40B4-BE49-F238E27FC236}">
                    <a16:creationId xmlns:a16="http://schemas.microsoft.com/office/drawing/2014/main" id="{2883A618-2B0E-4D65-AFA8-65F741C9ADE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1067" name="Group 15">
                <a:extLst>
                  <a:ext uri="{FF2B5EF4-FFF2-40B4-BE49-F238E27FC236}">
                    <a16:creationId xmlns:a16="http://schemas.microsoft.com/office/drawing/2014/main" id="{637B536E-1F9D-4121-9308-50043B534D73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>
                  <a:extLst>
                    <a:ext uri="{FF2B5EF4-FFF2-40B4-BE49-F238E27FC236}">
                      <a16:creationId xmlns:a16="http://schemas.microsoft.com/office/drawing/2014/main" id="{C0D31A58-FCBC-4DBC-B972-63390CF3EE7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069" name="Freeform 17">
                  <a:extLst>
                    <a:ext uri="{FF2B5EF4-FFF2-40B4-BE49-F238E27FC236}">
                      <a16:creationId xmlns:a16="http://schemas.microsoft.com/office/drawing/2014/main" id="{E4A59EA9-60BF-44D0-90C4-E9E9D027918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070" name="Freeform 18">
                  <a:extLst>
                    <a:ext uri="{FF2B5EF4-FFF2-40B4-BE49-F238E27FC236}">
                      <a16:creationId xmlns:a16="http://schemas.microsoft.com/office/drawing/2014/main" id="{58431531-3788-4C55-90FF-A9922AFB467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96" y="1721"/>
                  <a:ext cx="60" cy="27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1036" name="Group 19">
              <a:extLst>
                <a:ext uri="{FF2B5EF4-FFF2-40B4-BE49-F238E27FC236}">
                  <a16:creationId xmlns:a16="http://schemas.microsoft.com/office/drawing/2014/main" id="{29931568-9C91-441E-8533-C525251A8B0F}"/>
                </a:ext>
              </a:extLst>
            </p:cNvPr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>
                <a:extLst>
                  <a:ext uri="{FF2B5EF4-FFF2-40B4-BE49-F238E27FC236}">
                    <a16:creationId xmlns:a16="http://schemas.microsoft.com/office/drawing/2014/main" id="{AF4F67CD-DAEF-4AA3-B7FE-FA546E78D2E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0" name="Freeform 21">
                <a:extLst>
                  <a:ext uri="{FF2B5EF4-FFF2-40B4-BE49-F238E27FC236}">
                    <a16:creationId xmlns:a16="http://schemas.microsoft.com/office/drawing/2014/main" id="{7C2155CA-1B4C-401B-ACC7-2C4F4B851DC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1" name="Freeform 22">
                <a:extLst>
                  <a:ext uri="{FF2B5EF4-FFF2-40B4-BE49-F238E27FC236}">
                    <a16:creationId xmlns:a16="http://schemas.microsoft.com/office/drawing/2014/main" id="{6D957B6B-D85F-4461-98F6-A4709C728CB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37" name="Group 23">
              <a:extLst>
                <a:ext uri="{FF2B5EF4-FFF2-40B4-BE49-F238E27FC236}">
                  <a16:creationId xmlns:a16="http://schemas.microsoft.com/office/drawing/2014/main" id="{3389B74C-2AC7-4A53-8123-359AF061EBD6}"/>
                </a:ext>
              </a:extLst>
            </p:cNvPr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>
                <a:extLst>
                  <a:ext uri="{FF2B5EF4-FFF2-40B4-BE49-F238E27FC236}">
                    <a16:creationId xmlns:a16="http://schemas.microsoft.com/office/drawing/2014/main" id="{166089F7-BB1B-44CE-940F-0DA364D14A1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7" name="Freeform 25">
                <a:extLst>
                  <a:ext uri="{FF2B5EF4-FFF2-40B4-BE49-F238E27FC236}">
                    <a16:creationId xmlns:a16="http://schemas.microsoft.com/office/drawing/2014/main" id="{65CDD1BA-038A-4346-AEBF-BDB30366788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8" name="Freeform 26">
                <a:extLst>
                  <a:ext uri="{FF2B5EF4-FFF2-40B4-BE49-F238E27FC236}">
                    <a16:creationId xmlns:a16="http://schemas.microsoft.com/office/drawing/2014/main" id="{7AFD5ACB-AD0F-46A0-B62F-F48FB5EEA12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38" name="Group 27">
              <a:extLst>
                <a:ext uri="{FF2B5EF4-FFF2-40B4-BE49-F238E27FC236}">
                  <a16:creationId xmlns:a16="http://schemas.microsoft.com/office/drawing/2014/main" id="{5C23B7AE-B855-49D6-908D-F6F7C19373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>
                <a:extLst>
                  <a:ext uri="{FF2B5EF4-FFF2-40B4-BE49-F238E27FC236}">
                    <a16:creationId xmlns:a16="http://schemas.microsoft.com/office/drawing/2014/main" id="{224AE40C-851A-4CCC-AD03-8161F40697B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4" name="Freeform 29">
                <a:extLst>
                  <a:ext uri="{FF2B5EF4-FFF2-40B4-BE49-F238E27FC236}">
                    <a16:creationId xmlns:a16="http://schemas.microsoft.com/office/drawing/2014/main" id="{498EDD5D-D4C4-408F-951F-FE3B77B25DA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5" name="Freeform 30">
                <a:extLst>
                  <a:ext uri="{FF2B5EF4-FFF2-40B4-BE49-F238E27FC236}">
                    <a16:creationId xmlns:a16="http://schemas.microsoft.com/office/drawing/2014/main" id="{F4BFFF3B-94C4-4257-96F1-7482BD41C5F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039" name="Freeform 31">
              <a:extLst>
                <a:ext uri="{FF2B5EF4-FFF2-40B4-BE49-F238E27FC236}">
                  <a16:creationId xmlns:a16="http://schemas.microsoft.com/office/drawing/2014/main" id="{0492647B-4F9C-43EF-A526-9ACC72155F1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0" name="Freeform 32">
              <a:extLst>
                <a:ext uri="{FF2B5EF4-FFF2-40B4-BE49-F238E27FC236}">
                  <a16:creationId xmlns:a16="http://schemas.microsoft.com/office/drawing/2014/main" id="{66517063-C6B5-439F-A31B-4F524CE74EC9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1" name="Freeform 33">
              <a:extLst>
                <a:ext uri="{FF2B5EF4-FFF2-40B4-BE49-F238E27FC236}">
                  <a16:creationId xmlns:a16="http://schemas.microsoft.com/office/drawing/2014/main" id="{FA1B1675-9BDB-4FB5-A935-EBB54FB9B213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2" name="Freeform 34">
              <a:extLst>
                <a:ext uri="{FF2B5EF4-FFF2-40B4-BE49-F238E27FC236}">
                  <a16:creationId xmlns:a16="http://schemas.microsoft.com/office/drawing/2014/main" id="{50A547A2-C9A9-4CA9-B93B-88636985090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3" name="Freeform 35">
              <a:extLst>
                <a:ext uri="{FF2B5EF4-FFF2-40B4-BE49-F238E27FC236}">
                  <a16:creationId xmlns:a16="http://schemas.microsoft.com/office/drawing/2014/main" id="{4A9E6DFD-5486-4F0E-86B3-4AC4B5543E6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4" name="Freeform 36">
              <a:extLst>
                <a:ext uri="{FF2B5EF4-FFF2-40B4-BE49-F238E27FC236}">
                  <a16:creationId xmlns:a16="http://schemas.microsoft.com/office/drawing/2014/main" id="{71DBE1FC-84BE-4E90-8F46-EC2EBBCC0CE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5" name="Freeform 37">
              <a:extLst>
                <a:ext uri="{FF2B5EF4-FFF2-40B4-BE49-F238E27FC236}">
                  <a16:creationId xmlns:a16="http://schemas.microsoft.com/office/drawing/2014/main" id="{352059E7-C965-433B-AE5C-4149D5D9004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6" name="Freeform 38">
              <a:extLst>
                <a:ext uri="{FF2B5EF4-FFF2-40B4-BE49-F238E27FC236}">
                  <a16:creationId xmlns:a16="http://schemas.microsoft.com/office/drawing/2014/main" id="{DD475D03-FE3D-4F06-B58C-BD518A5ADD7E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7" name="Freeform 39">
              <a:extLst>
                <a:ext uri="{FF2B5EF4-FFF2-40B4-BE49-F238E27FC236}">
                  <a16:creationId xmlns:a16="http://schemas.microsoft.com/office/drawing/2014/main" id="{F6612723-CF1F-4257-BD66-6997F822316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8" name="Freeform 40">
              <a:extLst>
                <a:ext uri="{FF2B5EF4-FFF2-40B4-BE49-F238E27FC236}">
                  <a16:creationId xmlns:a16="http://schemas.microsoft.com/office/drawing/2014/main" id="{7DBF0393-A95B-4262-9D2E-58FBAA797DF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9" name="Freeform 41">
              <a:extLst>
                <a:ext uri="{FF2B5EF4-FFF2-40B4-BE49-F238E27FC236}">
                  <a16:creationId xmlns:a16="http://schemas.microsoft.com/office/drawing/2014/main" id="{E62340BC-A820-4F2E-BAAA-DCBF57FF1BC3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0" name="Freeform 42">
              <a:extLst>
                <a:ext uri="{FF2B5EF4-FFF2-40B4-BE49-F238E27FC236}">
                  <a16:creationId xmlns:a16="http://schemas.microsoft.com/office/drawing/2014/main" id="{6755F93B-4882-4AAA-9AA6-18C307EDA4D2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1" name="Freeform 43">
              <a:extLst>
                <a:ext uri="{FF2B5EF4-FFF2-40B4-BE49-F238E27FC236}">
                  <a16:creationId xmlns:a16="http://schemas.microsoft.com/office/drawing/2014/main" id="{5B54E65D-4828-44EE-9DC0-E5F6E746BBE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2" name="Freeform 44">
              <a:extLst>
                <a:ext uri="{FF2B5EF4-FFF2-40B4-BE49-F238E27FC236}">
                  <a16:creationId xmlns:a16="http://schemas.microsoft.com/office/drawing/2014/main" id="{441FAACD-9870-4B12-8726-AF85AC47932A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31469" name="Rectangle 45">
            <a:extLst>
              <a:ext uri="{FF2B5EF4-FFF2-40B4-BE49-F238E27FC236}">
                <a16:creationId xmlns:a16="http://schemas.microsoft.com/office/drawing/2014/main" id="{2355FF65-9F1C-47D8-BD59-B2A3A2A779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6">
            <a:extLst>
              <a:ext uri="{FF2B5EF4-FFF2-40B4-BE49-F238E27FC236}">
                <a16:creationId xmlns:a16="http://schemas.microsoft.com/office/drawing/2014/main" id="{C9461DB0-BE32-417A-A85D-9607B62A07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31471" name="Rectangle 47">
            <a:extLst>
              <a:ext uri="{FF2B5EF4-FFF2-40B4-BE49-F238E27FC236}">
                <a16:creationId xmlns:a16="http://schemas.microsoft.com/office/drawing/2014/main" id="{32256DE2-00B2-414F-BDC5-15AC021578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1472" name="Rectangle 48">
            <a:extLst>
              <a:ext uri="{FF2B5EF4-FFF2-40B4-BE49-F238E27FC236}">
                <a16:creationId xmlns:a16="http://schemas.microsoft.com/office/drawing/2014/main" id="{5F189CFB-BD0A-4C17-88CB-FFFACB4646A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1473" name="Rectangle 49">
            <a:extLst>
              <a:ext uri="{FF2B5EF4-FFF2-40B4-BE49-F238E27FC236}">
                <a16:creationId xmlns:a16="http://schemas.microsoft.com/office/drawing/2014/main" id="{C3C92904-184C-4170-B284-5F2D812D6E5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268E52CA-6F39-4BD7-B3FB-50A00A040E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912CCD62-B5D0-4906-B69A-9E6A5FA64E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00563" y="4676775"/>
            <a:ext cx="4424362" cy="163195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spcBef>
                <a:spcPct val="0"/>
              </a:spcBef>
              <a:defRPr/>
            </a:pPr>
            <a:br>
              <a:rPr lang="en-US" altLang="zh-TW" sz="4400">
                <a:solidFill>
                  <a:srgbClr val="000099"/>
                </a:solidFill>
                <a:ea typeface="標楷體" pitchFamily="65" charset="-120"/>
              </a:rPr>
            </a:br>
            <a:endParaRPr lang="en-US" altLang="zh-TW" sz="2700">
              <a:solidFill>
                <a:srgbClr val="000099"/>
              </a:solidFill>
              <a:ea typeface="標楷體" pitchFamily="65" charset="-120"/>
            </a:endParaRPr>
          </a:p>
        </p:txBody>
      </p:sp>
      <p:sp>
        <p:nvSpPr>
          <p:cNvPr id="2061" name="Text Box 13">
            <a:extLst>
              <a:ext uri="{FF2B5EF4-FFF2-40B4-BE49-F238E27FC236}">
                <a16:creationId xmlns:a16="http://schemas.microsoft.com/office/drawing/2014/main" id="{A8714782-3647-4BC1-A676-6C7B3A73B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664" y="930275"/>
            <a:ext cx="597666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主如何傳福音</a:t>
            </a:r>
            <a:r>
              <a:rPr lang="en-US" altLang="zh-TW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禱告呼召與團隊</a:t>
            </a:r>
          </a:p>
        </p:txBody>
      </p:sp>
      <p:sp>
        <p:nvSpPr>
          <p:cNvPr id="2066" name="Rectangle 18">
            <a:extLst>
              <a:ext uri="{FF2B5EF4-FFF2-40B4-BE49-F238E27FC236}">
                <a16:creationId xmlns:a16="http://schemas.microsoft.com/office/drawing/2014/main" id="{7D4A6CF8-0477-49B6-AB0A-6551C0760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070" y="3213125"/>
            <a:ext cx="7272338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zh-TW" altLang="en-US" sz="5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          </a:t>
            </a:r>
            <a:r>
              <a:rPr lang="zh-TW" altLang="en-US" sz="32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</a:t>
            </a:r>
          </a:p>
          <a:p>
            <a:pPr algn="ct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                                        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                          郭建男 傳道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en-US" altLang="zh-TW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2026/5/6(</a:t>
            </a: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三</a:t>
            </a:r>
            <a:r>
              <a:rPr lang="en-US" altLang="zh-TW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)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於信義教會</a:t>
            </a:r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B1FBC9F4-75A2-F920-9E71-6780FED66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281" y="3284984"/>
            <a:ext cx="43877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詩</a:t>
            </a:r>
            <a:r>
              <a:rPr lang="en-US" altLang="zh-TW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 314</a:t>
            </a: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 panose="02020500000000000000" pitchFamily="18" charset="-120"/>
              </a:rPr>
              <a:t>、</a:t>
            </a:r>
            <a:r>
              <a:rPr lang="en-US" altLang="zh-TW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330</a:t>
            </a: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首</a:t>
            </a:r>
            <a:endParaRPr lang="en-US" altLang="zh-TW" sz="4800" b="1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二、把握機會接受呼召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選召是出於主的恩典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B.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不論身份、政治立場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15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；弗二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16-17)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馬太就是稅吏利未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太九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9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；路五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27)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，當時猶太人視稅吏為罪人。奮銳黨的西門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：「奮銳黨」是一個猶太的革命組織，以武力反抗羅馬帝國對巴勒斯坦的統治，可見主的選召也不是看身份或政治立場。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「既在十字架上滅了冤仇，便藉這十字架，使兩下歸為一體，與神和好了；並且來傳和平的福音給你們遠處的人，也給那近處的人。」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弗二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16-17)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09747566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二、把握機會接受呼召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選召是出於主的恩典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C.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不顧自己利害得失：賣主的加略人猶大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16)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賣主的猶大居然也身列十二使徒之一，這表明主的選召，只照神的旨意，而不顧自己的利害得失。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我們也不要衡量同工與我的利害關係，來決定是否與他同工，而是要考量是否符合神的旨意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教會需求、信仰好壞與適才適用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26485382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二、把握機會接受呼召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必須遵照主旨意行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加略人猶大被選召仍然賣主，「猶大」字義是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敬拜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，敬拜神的人，若不按神的旨意仍會失敗。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「凡稱呼我主啊，主啊的人不能都進天國；惟獨遵行我天父旨意的人才能進去。當那日必有許多人對我說：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主啊，主啊，我們不是奉你的名傳道，奉你的名趕鬼，奉你的名行許多異能嗎？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我就明明地告訴他們說：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我從來不認識你們，你們這些作惡的人，離開我去吧！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太七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21-23)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8750680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三、重視同工運用團隊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避免一人要有同工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兩個人總比一個人好，因為二人勞碌同得美好的果效。若是跌倒，這人可以扶起他的同伴；若是孤身跌倒，沒有別人扶起他來，這人就有禍了！有人攻勝孤身一人，若有二人便能敵擋他；三股合成的繩子不容易折斷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傳四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9-12)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聖工要避免單打獨鬥，要有屬靈同伴及同工，以免疲憊或無人提醒，也才能在主裡彼此連結。</a:t>
            </a:r>
          </a:p>
        </p:txBody>
      </p:sp>
    </p:spTree>
    <p:extLst>
      <p:ext uri="{BB962C8B-B14F-4D97-AF65-F5344CB8AC3E}">
        <p14:creationId xmlns:p14="http://schemas.microsoft.com/office/powerpoint/2010/main" val="332915102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三、重視同工運用團隊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提升效率避免過勞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「摩西的岳父說：你這做的不好。你和這些百姓必都疲憊；因為這事太重，你獨自一人辦理不了。」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出十八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17-18)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聖工盡量讓大家參與，但是要做好訓練和分組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出十八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20-21)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作聖工要注重效率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  <a:ea typeface="新細明體" panose="02020500000000000000" pitchFamily="18" charset="-120"/>
              </a:rPr>
              <a:t>、不是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忠心為主就好，若方法不對會累壞自己和別人，造成負面影響。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1929359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三、重視同工運用團隊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不同恩賜互相搭配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這人蒙聖靈賜他智慧的言語，那人也蒙這位聖靈賜他知識的言語，又有一人蒙這位聖靈賜他信心，還有一人蒙這位聖靈賜他醫病的恩賜，又叫一人能行異能，又叫一人能作先知，又叫一人能辨別諸靈，又叫一人能說方言，又叫一人能繙方言；這一切都是這位聖靈所運行、隨己意分給各人的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林前十二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8-11)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「各人要照所得的恩賜彼此服事，作神百般恩賜的好管家。」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彼前四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10)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52181064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7D17D680-1717-4EDD-8BD2-DFA38EF6EF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參、結論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68CE388-D86E-4452-81A5-0E4601519DC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zh-TW" altLang="en-US" sz="2800" b="1" dirty="0">
                <a:solidFill>
                  <a:srgbClr val="0000CC"/>
                </a:solidFill>
              </a:rPr>
              <a:t>   要多靈修禱告，求主加添屬靈智慧、能力；把握主的呼召，自覺不配，勿驕勿餒；有屬靈同伴及同工，將所得恩賜彼此搭配，為主作美好聖工。</a:t>
            </a:r>
            <a:endParaRPr lang="zh-TW" altLang="zh-TW" sz="28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84378CDC-295C-4A1A-B36C-5E9A8FDA94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壹、前言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4F7D9BFA-9F14-445C-BD70-5BC85087268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主耶穌出生在伯利恆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路二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1-7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；彌五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，成長於拿撒勒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太二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19-23)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，約三十歲出來傳道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，受洗後聖靈降臨在祂身上，形狀彷彿鴿子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13-17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；路三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21-22)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祂被聖靈充滿，勝過魔鬼試探後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1-11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；路四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1-14)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，開始選召門徒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4-11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；路六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12-16)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，傳揚天國福音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17)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今天要從主如何傳福音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禱告與呼召與團隊，來作為學習。</a:t>
            </a:r>
            <a:endParaRPr lang="zh-TW" altLang="zh-TW" sz="2800" b="1" dirty="0">
              <a:solidFill>
                <a:srgbClr val="0000CC"/>
              </a:solidFill>
              <a:latin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一、福音始於禱告靈修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求主開啟福音恩門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聖靈分別向施洗約翰父親和主肉身母親顯現，告訴他們未來之事，讓他們明白所懷之胎的使命及任務。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神為福音開疆闢土、開啓福音恩門，人必須與神同工，完成託付使命：「你們往普天下去，傳福音給萬民聽，信而受洗的必然得救，不信的必被定罪。信的人必有神蹟隨著他們；就是奉我的名趕鬼，說新方言；手能拿蛇，若喝了甚麼毒物，也必不受害；手按病人，病人就必好了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可十六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15-18)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一、福音始於禱告靈修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以真理、聖靈勝過試探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主被聖靈引領到曠野，曠野四十天禁食，並以神的話勝過撒但的試探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1-11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；路四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1-14)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，滿有聖靈能力的傳道。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「因為凡世界上的事，就像肉體的情慾，眼目的情慾，並今生的驕傲，都不是從父來的，乃是從世界來的。」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約壹二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。要多追求靈德、靈智、靈力，要靠真理、聖靈勝過世界的誘惑。</a:t>
            </a:r>
          </a:p>
        </p:txBody>
      </p:sp>
    </p:spTree>
    <p:extLst>
      <p:ext uri="{BB962C8B-B14F-4D97-AF65-F5344CB8AC3E}">
        <p14:creationId xmlns:p14="http://schemas.microsoft.com/office/powerpoint/2010/main" val="341221418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一、福音始於禱告靈修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事奉前後都要禱告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「那時，耶穌出去上山禱告；整夜禱告神。」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12)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。事奉前要禱告：主耶穌每次在決定重大的事情以前，會在神面前禱告，尋求神的旨意。此次整夜禱告，乃因要挑選十二使徒。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事奉中要禱告：要經常在禱告神，求神帶領我們能按照在祂的旨意，避免血氣或人意行事。若只作工忽略靈修，依個人心意而行，無法榮神益人。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事奉後也要禱告：檢討不足之處，並將榮耀歸給神。</a:t>
            </a:r>
          </a:p>
        </p:txBody>
      </p:sp>
    </p:spTree>
    <p:extLst>
      <p:ext uri="{BB962C8B-B14F-4D97-AF65-F5344CB8AC3E}">
        <p14:creationId xmlns:p14="http://schemas.microsoft.com/office/powerpoint/2010/main" val="180321076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二、把握機會接受呼召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被呼召者要把握機會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A.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體驗主恩重視真理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「講完了，對西門說：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把船開到水深之處，下網打魚。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西門說：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夫子，我們整夜勞力，並沒有打著甚麼；但依從你的話，我就下網。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他們下了網，就圈住許多魚，網險些裂開。」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4-6)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人很軟弱：「若不看見神蹟奇事，人總是不信。」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48)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。主在我們還不認識祂時，先讓我們有體驗，但不可只停留在神蹟階段，要轉換到重視真理。</a:t>
            </a:r>
          </a:p>
        </p:txBody>
      </p:sp>
    </p:spTree>
    <p:extLst>
      <p:ext uri="{BB962C8B-B14F-4D97-AF65-F5344CB8AC3E}">
        <p14:creationId xmlns:p14="http://schemas.microsoft.com/office/powerpoint/2010/main" val="859525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二、把握機會接受呼召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被呼召者要把握機會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B.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要知道自己的不足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「西門彼得看見，就俯伏在耶穌膝前，說：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主阿，離開我，我是個罪人。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8)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被選召者要覺得自己的不足和不配，才會謙卑跟從主。越認識主，就越覺得自己的不足。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心態是關鍵，如不能謙卑，聖工一順利就會自以為是，不聽人言、產生許多問題。</a:t>
            </a:r>
          </a:p>
        </p:txBody>
      </p:sp>
    </p:spTree>
    <p:extLst>
      <p:ext uri="{BB962C8B-B14F-4D97-AF65-F5344CB8AC3E}">
        <p14:creationId xmlns:p14="http://schemas.microsoft.com/office/powerpoint/2010/main" val="277381395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二、把握機會接受呼召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被呼召者要把握機會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C.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要把握機會跟從主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「耶穌對西門說：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不要怕，從今以後，你要得人了。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他們把兩隻船攏了岸，就撇下所有的跟從了耶穌。」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10-11)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接受主的呼召，有時對於世上物質有所犧牲，但是主要讓我們在屬靈上得到更多，就像剛才那一網的魚那麼豐盛 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路八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19-21)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38946304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二、把握機會接受呼召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選召是出於主的恩典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A.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不論學問、地位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14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；林前一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26-29)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彼得、安得烈，雅各和約翰，這二對兄弟是漁夫、無學的小民，可見主的選召不是看學問或地位。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「弟兄們哪，可見你們蒙召的，按著肉體有智慧的不多，有能力的不多，有尊貴的也不多。神卻揀選了世上愚拙的，叫有智慧的羞愧；又揀選了世上軟弱的，叫那強壯的羞愧。」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林前一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26-27)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24583438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7140</TotalTime>
  <Words>2014</Words>
  <Application>Microsoft Macintosh PowerPoint</Application>
  <PresentationFormat>如螢幕大小 (4:3)</PresentationFormat>
  <Paragraphs>104</Paragraphs>
  <Slides>16</Slides>
  <Notes>16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1" baseType="lpstr">
      <vt:lpstr>新細明體</vt:lpstr>
      <vt:lpstr>標楷體</vt:lpstr>
      <vt:lpstr>Arial</vt:lpstr>
      <vt:lpstr>Verdana</vt:lpstr>
      <vt:lpstr>Balloons</vt:lpstr>
      <vt:lpstr>PowerPoint 簡報</vt:lpstr>
      <vt:lpstr>壹、前言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參、結論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Kuo Chien-Nan</dc:creator>
  <cp:lastModifiedBy>建男 郭</cp:lastModifiedBy>
  <cp:revision>415</cp:revision>
  <dcterms:created xsi:type="dcterms:W3CDTF">2006-12-27T04:23:31Z</dcterms:created>
  <dcterms:modified xsi:type="dcterms:W3CDTF">2026-05-06T10:34:02Z</dcterms:modified>
</cp:coreProperties>
</file>